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7" r:id="rId3"/>
    <p:sldId id="258" r:id="rId4"/>
    <p:sldId id="259" r:id="rId5"/>
    <p:sldId id="260" r:id="rId6"/>
    <p:sldId id="261" r:id="rId7"/>
    <p:sldId id="267" r:id="rId8"/>
    <p:sldId id="273" r:id="rId9"/>
    <p:sldId id="262" r:id="rId10"/>
    <p:sldId id="263" r:id="rId11"/>
    <p:sldId id="268" r:id="rId12"/>
    <p:sldId id="265" r:id="rId13"/>
    <p:sldId id="266" r:id="rId14"/>
    <p:sldId id="269" r:id="rId15"/>
    <p:sldId id="272" r:id="rId16"/>
    <p:sldId id="271" r:id="rId17"/>
    <p:sldId id="275" r:id="rId18"/>
    <p:sldId id="270" r:id="rId19"/>
    <p:sldId id="279" r:id="rId20"/>
    <p:sldId id="276" r:id="rId21"/>
    <p:sldId id="277" r:id="rId22"/>
    <p:sldId id="280" r:id="rId23"/>
    <p:sldId id="278" r:id="rId24"/>
    <p:sldId id="281" r:id="rId25"/>
    <p:sldId id="291" r:id="rId26"/>
    <p:sldId id="282" r:id="rId27"/>
    <p:sldId id="283" r:id="rId28"/>
    <p:sldId id="284" r:id="rId29"/>
    <p:sldId id="286" r:id="rId30"/>
    <p:sldId id="287" r:id="rId31"/>
    <p:sldId id="290" r:id="rId32"/>
    <p:sldId id="288" r:id="rId33"/>
    <p:sldId id="289" r:id="rId3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B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84"/>
      </p:cViewPr>
      <p:guideLst>
        <p:guide orient="horz" pos="2137"/>
        <p:guide pos="3840"/>
        <p:guide pos="438"/>
        <p:guide orient="horz" pos="255"/>
        <p:guide orient="horz" pos="4065"/>
        <p:guide pos="7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commentAuthors" Target="commentAuthors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notesMaster" Target="notesMasters/notesMaster1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0D1F5-ED42-4617-AC4E-C5545FE6145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A007F-A00A-42D0-9FD2-04035D79914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7764A-8722-437C-B6BB-5CC3D57EF0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148CF-CF17-4987-A10C-AF1932438A7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515938" y="404813"/>
            <a:ext cx="11160125" cy="6084887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1531040" y="1505750"/>
            <a:ext cx="6118941" cy="3199538"/>
            <a:chOff x="1411119" y="1288838"/>
            <a:chExt cx="6118941" cy="3199538"/>
          </a:xfrm>
        </p:grpSpPr>
        <p:sp>
          <p:nvSpPr>
            <p:cNvPr id="23" name="文本框 22"/>
            <p:cNvSpPr txBox="1"/>
            <p:nvPr/>
          </p:nvSpPr>
          <p:spPr>
            <a:xfrm>
              <a:off x="1411119" y="1288838"/>
              <a:ext cx="3134191" cy="186204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zh-CN" altLang="en-US" sz="1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拾柒</a:t>
              </a:r>
              <a:endParaRPr lang="zh-CN" altLang="en-US" sz="1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411119" y="3073250"/>
              <a:ext cx="526297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教你三分钟搞定目录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524001" y="3103230"/>
              <a:ext cx="4973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1524001" y="3857947"/>
              <a:ext cx="4973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>
            <a:xfrm>
              <a:off x="1434060" y="3857947"/>
              <a:ext cx="6096000" cy="6304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+mj-ea"/>
                  <a:ea typeface="+mj-ea"/>
                </a:rPr>
                <a:t>You should have taken the realm for yourself. It was there for the taking. Jaime told me how you found him on the Iron Throne the day King’s Landing fell,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直角三角形 30"/>
          <p:cNvSpPr/>
          <p:nvPr/>
        </p:nvSpPr>
        <p:spPr>
          <a:xfrm flipV="1">
            <a:off x="1643922" y="4720544"/>
            <a:ext cx="330640" cy="33064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7649981" y="1505750"/>
            <a:ext cx="3328382" cy="3328382"/>
            <a:chOff x="1661564" y="2622476"/>
            <a:chExt cx="1662976" cy="1662976"/>
          </a:xfrm>
          <a:solidFill>
            <a:srgbClr val="22B1CF"/>
          </a:solidFill>
        </p:grpSpPr>
        <p:sp>
          <p:nvSpPr>
            <p:cNvPr id="21" name="任意多边形 20"/>
            <p:cNvSpPr/>
            <p:nvPr/>
          </p:nvSpPr>
          <p:spPr>
            <a:xfrm>
              <a:off x="2493052" y="3453964"/>
              <a:ext cx="831488" cy="831488"/>
            </a:xfrm>
            <a:custGeom>
              <a:avLst/>
              <a:gdLst>
                <a:gd name="connsiteX0" fmla="*/ 220764 w 794479"/>
                <a:gd name="connsiteY0" fmla="*/ 132524 h 794479"/>
                <a:gd name="connsiteX1" fmla="*/ 132524 w 794479"/>
                <a:gd name="connsiteY1" fmla="*/ 220764 h 794479"/>
                <a:gd name="connsiteX2" fmla="*/ 132524 w 794479"/>
                <a:gd name="connsiteY2" fmla="*/ 573714 h 794479"/>
                <a:gd name="connsiteX3" fmla="*/ 220764 w 794479"/>
                <a:gd name="connsiteY3" fmla="*/ 661954 h 794479"/>
                <a:gd name="connsiteX4" fmla="*/ 573714 w 794479"/>
                <a:gd name="connsiteY4" fmla="*/ 661954 h 794479"/>
                <a:gd name="connsiteX5" fmla="*/ 661954 w 794479"/>
                <a:gd name="connsiteY5" fmla="*/ 573714 h 794479"/>
                <a:gd name="connsiteX6" fmla="*/ 661954 w 794479"/>
                <a:gd name="connsiteY6" fmla="*/ 220764 h 794479"/>
                <a:gd name="connsiteX7" fmla="*/ 573714 w 794479"/>
                <a:gd name="connsiteY7" fmla="*/ 132524 h 794479"/>
                <a:gd name="connsiteX8" fmla="*/ 132416 w 794479"/>
                <a:gd name="connsiteY8" fmla="*/ 0 h 794479"/>
                <a:gd name="connsiteX9" fmla="*/ 662063 w 794479"/>
                <a:gd name="connsiteY9" fmla="*/ 0 h 794479"/>
                <a:gd name="connsiteX10" fmla="*/ 794479 w 794479"/>
                <a:gd name="connsiteY10" fmla="*/ 132416 h 794479"/>
                <a:gd name="connsiteX11" fmla="*/ 794479 w 794479"/>
                <a:gd name="connsiteY11" fmla="*/ 662063 h 794479"/>
                <a:gd name="connsiteX12" fmla="*/ 662063 w 794479"/>
                <a:gd name="connsiteY12" fmla="*/ 794479 h 794479"/>
                <a:gd name="connsiteX13" fmla="*/ 132416 w 794479"/>
                <a:gd name="connsiteY13" fmla="*/ 794479 h 794479"/>
                <a:gd name="connsiteX14" fmla="*/ 0 w 794479"/>
                <a:gd name="connsiteY14" fmla="*/ 662063 h 794479"/>
                <a:gd name="connsiteX15" fmla="*/ 0 w 794479"/>
                <a:gd name="connsiteY15" fmla="*/ 132416 h 794479"/>
                <a:gd name="connsiteX16" fmla="*/ 132416 w 794479"/>
                <a:gd name="connsiteY16" fmla="*/ 0 h 79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4479" h="794479">
                  <a:moveTo>
                    <a:pt x="220764" y="132524"/>
                  </a:moveTo>
                  <a:cubicBezTo>
                    <a:pt x="172030" y="132524"/>
                    <a:pt x="132524" y="172030"/>
                    <a:pt x="132524" y="220764"/>
                  </a:cubicBezTo>
                  <a:lnTo>
                    <a:pt x="132524" y="573714"/>
                  </a:lnTo>
                  <a:cubicBezTo>
                    <a:pt x="132524" y="622448"/>
                    <a:pt x="172030" y="661954"/>
                    <a:pt x="220764" y="661954"/>
                  </a:cubicBezTo>
                  <a:lnTo>
                    <a:pt x="573714" y="661954"/>
                  </a:lnTo>
                  <a:cubicBezTo>
                    <a:pt x="622448" y="661954"/>
                    <a:pt x="661954" y="622448"/>
                    <a:pt x="661954" y="573714"/>
                  </a:cubicBezTo>
                  <a:lnTo>
                    <a:pt x="661954" y="220764"/>
                  </a:lnTo>
                  <a:cubicBezTo>
                    <a:pt x="661954" y="172030"/>
                    <a:pt x="622448" y="132524"/>
                    <a:pt x="573714" y="132524"/>
                  </a:cubicBezTo>
                  <a:close/>
                  <a:moveTo>
                    <a:pt x="132416" y="0"/>
                  </a:moveTo>
                  <a:lnTo>
                    <a:pt x="662063" y="0"/>
                  </a:lnTo>
                  <a:cubicBezTo>
                    <a:pt x="735194" y="0"/>
                    <a:pt x="794479" y="59285"/>
                    <a:pt x="794479" y="132416"/>
                  </a:cubicBezTo>
                  <a:lnTo>
                    <a:pt x="794479" y="662063"/>
                  </a:lnTo>
                  <a:cubicBezTo>
                    <a:pt x="794479" y="735194"/>
                    <a:pt x="735194" y="794479"/>
                    <a:pt x="662063" y="794479"/>
                  </a:cubicBezTo>
                  <a:lnTo>
                    <a:pt x="132416" y="794479"/>
                  </a:lnTo>
                  <a:cubicBezTo>
                    <a:pt x="59285" y="794479"/>
                    <a:pt x="0" y="735194"/>
                    <a:pt x="0" y="662063"/>
                  </a:cubicBezTo>
                  <a:lnTo>
                    <a:pt x="0" y="132416"/>
                  </a:lnTo>
                  <a:cubicBezTo>
                    <a:pt x="0" y="59285"/>
                    <a:pt x="59285" y="0"/>
                    <a:pt x="132416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1661564" y="2622476"/>
              <a:ext cx="1662975" cy="1662975"/>
            </a:xfrm>
            <a:custGeom>
              <a:avLst/>
              <a:gdLst>
                <a:gd name="connsiteX0" fmla="*/ 794479 w 1588958"/>
                <a:gd name="connsiteY0" fmla="*/ 0 h 1588958"/>
                <a:gd name="connsiteX1" fmla="*/ 1588958 w 1588958"/>
                <a:gd name="connsiteY1" fmla="*/ 794479 h 1588958"/>
                <a:gd name="connsiteX2" fmla="*/ 1584856 w 1588958"/>
                <a:gd name="connsiteY2" fmla="*/ 875710 h 1588958"/>
                <a:gd name="connsiteX3" fmla="*/ 1582174 w 1588958"/>
                <a:gd name="connsiteY3" fmla="*/ 893289 h 1588958"/>
                <a:gd name="connsiteX4" fmla="*/ 1578552 w 1588958"/>
                <a:gd name="connsiteY4" fmla="*/ 875353 h 1588958"/>
                <a:gd name="connsiteX5" fmla="*/ 1456542 w 1588958"/>
                <a:gd name="connsiteY5" fmla="*/ 794479 h 1588958"/>
                <a:gd name="connsiteX6" fmla="*/ 1424289 w 1588958"/>
                <a:gd name="connsiteY6" fmla="*/ 794479 h 1588958"/>
                <a:gd name="connsiteX7" fmla="*/ 794479 w 1588958"/>
                <a:gd name="connsiteY7" fmla="*/ 164669 h 1588958"/>
                <a:gd name="connsiteX8" fmla="*/ 164669 w 1588958"/>
                <a:gd name="connsiteY8" fmla="*/ 794479 h 1588958"/>
                <a:gd name="connsiteX9" fmla="*/ 794479 w 1588958"/>
                <a:gd name="connsiteY9" fmla="*/ 1424289 h 1588958"/>
                <a:gd name="connsiteX10" fmla="*/ 794479 w 1588958"/>
                <a:gd name="connsiteY10" fmla="*/ 1456542 h 1588958"/>
                <a:gd name="connsiteX11" fmla="*/ 875353 w 1588958"/>
                <a:gd name="connsiteY11" fmla="*/ 1578552 h 1588958"/>
                <a:gd name="connsiteX12" fmla="*/ 893290 w 1588958"/>
                <a:gd name="connsiteY12" fmla="*/ 1582173 h 1588958"/>
                <a:gd name="connsiteX13" fmla="*/ 875710 w 1588958"/>
                <a:gd name="connsiteY13" fmla="*/ 1584856 h 1588958"/>
                <a:gd name="connsiteX14" fmla="*/ 794479 w 1588958"/>
                <a:gd name="connsiteY14" fmla="*/ 1588958 h 1588958"/>
                <a:gd name="connsiteX15" fmla="*/ 0 w 1588958"/>
                <a:gd name="connsiteY15" fmla="*/ 794479 h 1588958"/>
                <a:gd name="connsiteX16" fmla="*/ 794479 w 1588958"/>
                <a:gd name="connsiteY16" fmla="*/ 0 h 158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88958" h="1588958">
                  <a:moveTo>
                    <a:pt x="794479" y="0"/>
                  </a:moveTo>
                  <a:cubicBezTo>
                    <a:pt x="1233258" y="0"/>
                    <a:pt x="1588958" y="355700"/>
                    <a:pt x="1588958" y="794479"/>
                  </a:cubicBezTo>
                  <a:cubicBezTo>
                    <a:pt x="1588958" y="821903"/>
                    <a:pt x="1587569" y="849002"/>
                    <a:pt x="1584856" y="875710"/>
                  </a:cubicBezTo>
                  <a:lnTo>
                    <a:pt x="1582174" y="893289"/>
                  </a:lnTo>
                  <a:lnTo>
                    <a:pt x="1578552" y="875353"/>
                  </a:lnTo>
                  <a:cubicBezTo>
                    <a:pt x="1558450" y="827827"/>
                    <a:pt x="1511391" y="794479"/>
                    <a:pt x="1456542" y="794479"/>
                  </a:cubicBezTo>
                  <a:lnTo>
                    <a:pt x="1424289" y="794479"/>
                  </a:lnTo>
                  <a:cubicBezTo>
                    <a:pt x="1424289" y="446645"/>
                    <a:pt x="1142313" y="164669"/>
                    <a:pt x="794479" y="164669"/>
                  </a:cubicBezTo>
                  <a:cubicBezTo>
                    <a:pt x="446645" y="164669"/>
                    <a:pt x="164669" y="446645"/>
                    <a:pt x="164669" y="794479"/>
                  </a:cubicBezTo>
                  <a:cubicBezTo>
                    <a:pt x="164669" y="1142313"/>
                    <a:pt x="446645" y="1424289"/>
                    <a:pt x="794479" y="1424289"/>
                  </a:cubicBezTo>
                  <a:lnTo>
                    <a:pt x="794479" y="1456542"/>
                  </a:lnTo>
                  <a:cubicBezTo>
                    <a:pt x="794479" y="1511390"/>
                    <a:pt x="827827" y="1558450"/>
                    <a:pt x="875353" y="1578552"/>
                  </a:cubicBezTo>
                  <a:lnTo>
                    <a:pt x="893290" y="1582173"/>
                  </a:lnTo>
                  <a:lnTo>
                    <a:pt x="875710" y="1584856"/>
                  </a:lnTo>
                  <a:cubicBezTo>
                    <a:pt x="849002" y="1587569"/>
                    <a:pt x="821903" y="1588958"/>
                    <a:pt x="794479" y="1588958"/>
                  </a:cubicBezTo>
                  <a:cubicBezTo>
                    <a:pt x="355700" y="1588958"/>
                    <a:pt x="0" y="1233258"/>
                    <a:pt x="0" y="794479"/>
                  </a:cubicBezTo>
                  <a:cubicBezTo>
                    <a:pt x="0" y="355700"/>
                    <a:pt x="355700" y="0"/>
                    <a:pt x="794479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 60"/>
          <p:cNvSpPr/>
          <p:nvPr/>
        </p:nvSpPr>
        <p:spPr>
          <a:xfrm>
            <a:off x="515938" y="359842"/>
            <a:ext cx="11160125" cy="6084887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11019" y="719573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5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62928" y="1514654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CONTENTS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391337" y="2771400"/>
            <a:ext cx="1828800" cy="1828800"/>
          </a:xfrm>
          <a:prstGeom prst="ellipse">
            <a:avLst/>
          </a:prstGeom>
          <a:solidFill>
            <a:srgbClr val="22B1C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265365" y="4714779"/>
            <a:ext cx="2080741" cy="861775"/>
            <a:chOff x="1085827" y="4536678"/>
            <a:chExt cx="2080741" cy="861775"/>
          </a:xfrm>
        </p:grpSpPr>
        <p:sp>
          <p:nvSpPr>
            <p:cNvPr id="11" name="文本框 10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</a:rPr>
                <a:t>请输入章节标题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0" name="椭圆 19"/>
          <p:cNvSpPr/>
          <p:nvPr/>
        </p:nvSpPr>
        <p:spPr>
          <a:xfrm>
            <a:off x="3974642" y="2771400"/>
            <a:ext cx="1828800" cy="1828800"/>
          </a:xfrm>
          <a:prstGeom prst="ellipse">
            <a:avLst/>
          </a:prstGeom>
          <a:solidFill>
            <a:srgbClr val="22B1C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848670" y="4714779"/>
            <a:ext cx="2080741" cy="861775"/>
            <a:chOff x="1085827" y="4536678"/>
            <a:chExt cx="2080741" cy="861775"/>
          </a:xfrm>
        </p:grpSpPr>
        <p:sp>
          <p:nvSpPr>
            <p:cNvPr id="18" name="文本框 17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</a:rPr>
                <a:t>请输入章节标题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7" name="椭圆 26"/>
          <p:cNvSpPr/>
          <p:nvPr/>
        </p:nvSpPr>
        <p:spPr>
          <a:xfrm>
            <a:off x="6557947" y="2771400"/>
            <a:ext cx="1828800" cy="1828800"/>
          </a:xfrm>
          <a:prstGeom prst="ellipse">
            <a:avLst/>
          </a:prstGeom>
          <a:solidFill>
            <a:srgbClr val="22B1C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6431975" y="4714779"/>
            <a:ext cx="2080741" cy="861775"/>
            <a:chOff x="1085827" y="4536678"/>
            <a:chExt cx="2080741" cy="861775"/>
          </a:xfrm>
        </p:grpSpPr>
        <p:sp>
          <p:nvSpPr>
            <p:cNvPr id="25" name="文本框 24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</a:rPr>
                <a:t>请输入章节标题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9141252" y="2771400"/>
            <a:ext cx="1828800" cy="1828800"/>
          </a:xfrm>
          <a:prstGeom prst="ellipse">
            <a:avLst/>
          </a:prstGeom>
          <a:solidFill>
            <a:srgbClr val="22B1C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9015280" y="4714779"/>
            <a:ext cx="2080741" cy="861775"/>
            <a:chOff x="1085827" y="4536678"/>
            <a:chExt cx="2080741" cy="861775"/>
          </a:xfrm>
        </p:grpSpPr>
        <p:sp>
          <p:nvSpPr>
            <p:cNvPr id="32" name="文本框 31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</a:rPr>
                <a:t>请输入章节标题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916862" y="3302800"/>
            <a:ext cx="1110971" cy="766001"/>
            <a:chOff x="5140325" y="4160838"/>
            <a:chExt cx="649288" cy="447676"/>
          </a:xfrm>
          <a:solidFill>
            <a:schemeClr val="bg1"/>
          </a:solidFill>
        </p:grpSpPr>
        <p:sp>
          <p:nvSpPr>
            <p:cNvPr id="37" name="Freeform 6"/>
            <p:cNvSpPr/>
            <p:nvPr/>
          </p:nvSpPr>
          <p:spPr bwMode="auto">
            <a:xfrm>
              <a:off x="5299075" y="4578351"/>
              <a:ext cx="242888" cy="30163"/>
            </a:xfrm>
            <a:custGeom>
              <a:avLst/>
              <a:gdLst>
                <a:gd name="T0" fmla="*/ 100 w 107"/>
                <a:gd name="T1" fmla="*/ 14 h 14"/>
                <a:gd name="T2" fmla="*/ 7 w 107"/>
                <a:gd name="T3" fmla="*/ 14 h 14"/>
                <a:gd name="T4" fmla="*/ 0 w 107"/>
                <a:gd name="T5" fmla="*/ 7 h 14"/>
                <a:gd name="T6" fmla="*/ 7 w 107"/>
                <a:gd name="T7" fmla="*/ 0 h 14"/>
                <a:gd name="T8" fmla="*/ 100 w 107"/>
                <a:gd name="T9" fmla="*/ 0 h 14"/>
                <a:gd name="T10" fmla="*/ 107 w 107"/>
                <a:gd name="T11" fmla="*/ 7 h 14"/>
                <a:gd name="T12" fmla="*/ 100 w 107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4">
                  <a:moveTo>
                    <a:pt x="100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4" y="0"/>
                    <a:pt x="107" y="3"/>
                    <a:pt x="107" y="7"/>
                  </a:cubicBezTo>
                  <a:cubicBezTo>
                    <a:pt x="107" y="11"/>
                    <a:pt x="104" y="14"/>
                    <a:pt x="10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8" name="Freeform 7"/>
            <p:cNvSpPr/>
            <p:nvPr/>
          </p:nvSpPr>
          <p:spPr bwMode="auto">
            <a:xfrm>
              <a:off x="5235575" y="4235451"/>
              <a:ext cx="355600" cy="234950"/>
            </a:xfrm>
            <a:custGeom>
              <a:avLst/>
              <a:gdLst>
                <a:gd name="T0" fmla="*/ 8 w 157"/>
                <a:gd name="T1" fmla="*/ 107 h 107"/>
                <a:gd name="T2" fmla="*/ 5 w 157"/>
                <a:gd name="T3" fmla="*/ 106 h 107"/>
                <a:gd name="T4" fmla="*/ 2 w 157"/>
                <a:gd name="T5" fmla="*/ 96 h 107"/>
                <a:gd name="T6" fmla="*/ 31 w 157"/>
                <a:gd name="T7" fmla="*/ 48 h 107"/>
                <a:gd name="T8" fmla="*/ 37 w 157"/>
                <a:gd name="T9" fmla="*/ 45 h 107"/>
                <a:gd name="T10" fmla="*/ 43 w 157"/>
                <a:gd name="T11" fmla="*/ 48 h 107"/>
                <a:gd name="T12" fmla="*/ 60 w 157"/>
                <a:gd name="T13" fmla="*/ 72 h 107"/>
                <a:gd name="T14" fmla="*/ 80 w 157"/>
                <a:gd name="T15" fmla="*/ 51 h 107"/>
                <a:gd name="T16" fmla="*/ 90 w 157"/>
                <a:gd name="T17" fmla="*/ 51 h 107"/>
                <a:gd name="T18" fmla="*/ 107 w 157"/>
                <a:gd name="T19" fmla="*/ 66 h 107"/>
                <a:gd name="T20" fmla="*/ 143 w 157"/>
                <a:gd name="T21" fmla="*/ 4 h 107"/>
                <a:gd name="T22" fmla="*/ 152 w 157"/>
                <a:gd name="T23" fmla="*/ 2 h 107"/>
                <a:gd name="T24" fmla="*/ 155 w 157"/>
                <a:gd name="T25" fmla="*/ 11 h 107"/>
                <a:gd name="T26" fmla="*/ 115 w 157"/>
                <a:gd name="T27" fmla="*/ 80 h 107"/>
                <a:gd name="T28" fmla="*/ 110 w 157"/>
                <a:gd name="T29" fmla="*/ 83 h 107"/>
                <a:gd name="T30" fmla="*/ 104 w 157"/>
                <a:gd name="T31" fmla="*/ 82 h 107"/>
                <a:gd name="T32" fmla="*/ 85 w 157"/>
                <a:gd name="T33" fmla="*/ 66 h 107"/>
                <a:gd name="T34" fmla="*/ 64 w 157"/>
                <a:gd name="T35" fmla="*/ 88 h 107"/>
                <a:gd name="T36" fmla="*/ 58 w 157"/>
                <a:gd name="T37" fmla="*/ 90 h 107"/>
                <a:gd name="T38" fmla="*/ 53 w 157"/>
                <a:gd name="T39" fmla="*/ 87 h 107"/>
                <a:gd name="T40" fmla="*/ 38 w 157"/>
                <a:gd name="T41" fmla="*/ 65 h 107"/>
                <a:gd name="T42" fmla="*/ 14 w 157"/>
                <a:gd name="T43" fmla="*/ 103 h 107"/>
                <a:gd name="T44" fmla="*/ 8 w 157"/>
                <a:gd name="T4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7" h="107">
                  <a:moveTo>
                    <a:pt x="8" y="107"/>
                  </a:moveTo>
                  <a:cubicBezTo>
                    <a:pt x="7" y="107"/>
                    <a:pt x="6" y="106"/>
                    <a:pt x="5" y="106"/>
                  </a:cubicBezTo>
                  <a:cubicBezTo>
                    <a:pt x="1" y="104"/>
                    <a:pt x="0" y="99"/>
                    <a:pt x="2" y="96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6"/>
                    <a:pt x="35" y="45"/>
                    <a:pt x="37" y="45"/>
                  </a:cubicBezTo>
                  <a:cubicBezTo>
                    <a:pt x="39" y="45"/>
                    <a:pt x="42" y="46"/>
                    <a:pt x="43" y="48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2" y="48"/>
                    <a:pt x="87" y="48"/>
                    <a:pt x="90" y="51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45" y="1"/>
                    <a:pt x="149" y="0"/>
                    <a:pt x="152" y="2"/>
                  </a:cubicBezTo>
                  <a:cubicBezTo>
                    <a:pt x="156" y="4"/>
                    <a:pt x="157" y="8"/>
                    <a:pt x="155" y="11"/>
                  </a:cubicBezTo>
                  <a:cubicBezTo>
                    <a:pt x="115" y="80"/>
                    <a:pt x="115" y="80"/>
                    <a:pt x="115" y="80"/>
                  </a:cubicBezTo>
                  <a:cubicBezTo>
                    <a:pt x="114" y="82"/>
                    <a:pt x="112" y="83"/>
                    <a:pt x="110" y="83"/>
                  </a:cubicBezTo>
                  <a:cubicBezTo>
                    <a:pt x="108" y="84"/>
                    <a:pt x="106" y="83"/>
                    <a:pt x="104" y="82"/>
                  </a:cubicBezTo>
                  <a:cubicBezTo>
                    <a:pt x="85" y="66"/>
                    <a:pt x="85" y="66"/>
                    <a:pt x="85" y="66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9"/>
                    <a:pt x="60" y="90"/>
                    <a:pt x="58" y="90"/>
                  </a:cubicBezTo>
                  <a:cubicBezTo>
                    <a:pt x="56" y="90"/>
                    <a:pt x="54" y="89"/>
                    <a:pt x="53" y="87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3" y="105"/>
                    <a:pt x="11" y="107"/>
                    <a:pt x="8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9" name="Freeform 8"/>
            <p:cNvSpPr/>
            <p:nvPr/>
          </p:nvSpPr>
          <p:spPr bwMode="auto">
            <a:xfrm>
              <a:off x="5140325" y="4160838"/>
              <a:ext cx="560388" cy="381000"/>
            </a:xfrm>
            <a:custGeom>
              <a:avLst/>
              <a:gdLst>
                <a:gd name="T0" fmla="*/ 185 w 247"/>
                <a:gd name="T1" fmla="*/ 160 h 174"/>
                <a:gd name="T2" fmla="*/ 28 w 247"/>
                <a:gd name="T3" fmla="*/ 160 h 174"/>
                <a:gd name="T4" fmla="*/ 14 w 247"/>
                <a:gd name="T5" fmla="*/ 146 h 174"/>
                <a:gd name="T6" fmla="*/ 14 w 247"/>
                <a:gd name="T7" fmla="*/ 28 h 174"/>
                <a:gd name="T8" fmla="*/ 28 w 247"/>
                <a:gd name="T9" fmla="*/ 14 h 174"/>
                <a:gd name="T10" fmla="*/ 219 w 247"/>
                <a:gd name="T11" fmla="*/ 14 h 174"/>
                <a:gd name="T12" fmla="*/ 233 w 247"/>
                <a:gd name="T13" fmla="*/ 28 h 174"/>
                <a:gd name="T14" fmla="*/ 233 w 247"/>
                <a:gd name="T15" fmla="*/ 71 h 174"/>
                <a:gd name="T16" fmla="*/ 247 w 247"/>
                <a:gd name="T17" fmla="*/ 74 h 174"/>
                <a:gd name="T18" fmla="*/ 247 w 247"/>
                <a:gd name="T19" fmla="*/ 28 h 174"/>
                <a:gd name="T20" fmla="*/ 219 w 247"/>
                <a:gd name="T21" fmla="*/ 0 h 174"/>
                <a:gd name="T22" fmla="*/ 28 w 247"/>
                <a:gd name="T23" fmla="*/ 0 h 174"/>
                <a:gd name="T24" fmla="*/ 0 w 247"/>
                <a:gd name="T25" fmla="*/ 28 h 174"/>
                <a:gd name="T26" fmla="*/ 0 w 247"/>
                <a:gd name="T27" fmla="*/ 146 h 174"/>
                <a:gd name="T28" fmla="*/ 28 w 247"/>
                <a:gd name="T29" fmla="*/ 174 h 174"/>
                <a:gd name="T30" fmla="*/ 201 w 247"/>
                <a:gd name="T31" fmla="*/ 174 h 174"/>
                <a:gd name="T32" fmla="*/ 185 w 247"/>
                <a:gd name="T33" fmla="*/ 16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174">
                  <a:moveTo>
                    <a:pt x="185" y="160"/>
                  </a:moveTo>
                  <a:cubicBezTo>
                    <a:pt x="28" y="160"/>
                    <a:pt x="28" y="160"/>
                    <a:pt x="28" y="160"/>
                  </a:cubicBezTo>
                  <a:cubicBezTo>
                    <a:pt x="21" y="160"/>
                    <a:pt x="14" y="154"/>
                    <a:pt x="14" y="14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1"/>
                    <a:pt x="21" y="14"/>
                    <a:pt x="28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226" y="14"/>
                    <a:pt x="233" y="21"/>
                    <a:pt x="233" y="28"/>
                  </a:cubicBezTo>
                  <a:cubicBezTo>
                    <a:pt x="233" y="71"/>
                    <a:pt x="233" y="71"/>
                    <a:pt x="233" y="71"/>
                  </a:cubicBezTo>
                  <a:cubicBezTo>
                    <a:pt x="238" y="71"/>
                    <a:pt x="242" y="72"/>
                    <a:pt x="247" y="74"/>
                  </a:cubicBezTo>
                  <a:cubicBezTo>
                    <a:pt x="247" y="28"/>
                    <a:pt x="247" y="28"/>
                    <a:pt x="247" y="28"/>
                  </a:cubicBezTo>
                  <a:cubicBezTo>
                    <a:pt x="247" y="13"/>
                    <a:pt x="234" y="0"/>
                    <a:pt x="21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61"/>
                    <a:pt x="13" y="174"/>
                    <a:pt x="28" y="174"/>
                  </a:cubicBezTo>
                  <a:cubicBezTo>
                    <a:pt x="201" y="174"/>
                    <a:pt x="201" y="174"/>
                    <a:pt x="201" y="174"/>
                  </a:cubicBezTo>
                  <a:cubicBezTo>
                    <a:pt x="195" y="170"/>
                    <a:pt x="189" y="166"/>
                    <a:pt x="185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auto">
            <a:xfrm>
              <a:off x="5559425" y="4343401"/>
              <a:ext cx="230188" cy="215900"/>
            </a:xfrm>
            <a:custGeom>
              <a:avLst/>
              <a:gdLst>
                <a:gd name="T0" fmla="*/ 98 w 101"/>
                <a:gd name="T1" fmla="*/ 87 h 99"/>
                <a:gd name="T2" fmla="*/ 77 w 101"/>
                <a:gd name="T3" fmla="*/ 67 h 99"/>
                <a:gd name="T4" fmla="*/ 85 w 101"/>
                <a:gd name="T5" fmla="*/ 42 h 99"/>
                <a:gd name="T6" fmla="*/ 42 w 101"/>
                <a:gd name="T7" fmla="*/ 0 h 99"/>
                <a:gd name="T8" fmla="*/ 0 w 101"/>
                <a:gd name="T9" fmla="*/ 42 h 99"/>
                <a:gd name="T10" fmla="*/ 42 w 101"/>
                <a:gd name="T11" fmla="*/ 85 h 99"/>
                <a:gd name="T12" fmla="*/ 68 w 101"/>
                <a:gd name="T13" fmla="*/ 77 h 99"/>
                <a:gd name="T14" fmla="*/ 88 w 101"/>
                <a:gd name="T15" fmla="*/ 97 h 99"/>
                <a:gd name="T16" fmla="*/ 93 w 101"/>
                <a:gd name="T17" fmla="*/ 99 h 99"/>
                <a:gd name="T18" fmla="*/ 98 w 101"/>
                <a:gd name="T19" fmla="*/ 97 h 99"/>
                <a:gd name="T20" fmla="*/ 98 w 101"/>
                <a:gd name="T21" fmla="*/ 87 h 99"/>
                <a:gd name="T22" fmla="*/ 14 w 101"/>
                <a:gd name="T23" fmla="*/ 42 h 99"/>
                <a:gd name="T24" fmla="*/ 42 w 101"/>
                <a:gd name="T25" fmla="*/ 14 h 99"/>
                <a:gd name="T26" fmla="*/ 71 w 101"/>
                <a:gd name="T27" fmla="*/ 42 h 99"/>
                <a:gd name="T28" fmla="*/ 42 w 101"/>
                <a:gd name="T29" fmla="*/ 71 h 99"/>
                <a:gd name="T30" fmla="*/ 14 w 101"/>
                <a:gd name="T31" fmla="*/ 4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1" h="99">
                  <a:moveTo>
                    <a:pt x="98" y="87"/>
                  </a:moveTo>
                  <a:cubicBezTo>
                    <a:pt x="77" y="67"/>
                    <a:pt x="77" y="67"/>
                    <a:pt x="77" y="67"/>
                  </a:cubicBezTo>
                  <a:cubicBezTo>
                    <a:pt x="82" y="60"/>
                    <a:pt x="85" y="51"/>
                    <a:pt x="85" y="42"/>
                  </a:cubicBezTo>
                  <a:cubicBezTo>
                    <a:pt x="85" y="19"/>
                    <a:pt x="66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6"/>
                    <a:pt x="19" y="85"/>
                    <a:pt x="42" y="85"/>
                  </a:cubicBezTo>
                  <a:cubicBezTo>
                    <a:pt x="52" y="85"/>
                    <a:pt x="61" y="82"/>
                    <a:pt x="68" y="77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90" y="99"/>
                    <a:pt x="91" y="99"/>
                    <a:pt x="93" y="99"/>
                  </a:cubicBezTo>
                  <a:cubicBezTo>
                    <a:pt x="95" y="99"/>
                    <a:pt x="97" y="99"/>
                    <a:pt x="98" y="97"/>
                  </a:cubicBezTo>
                  <a:cubicBezTo>
                    <a:pt x="101" y="95"/>
                    <a:pt x="101" y="90"/>
                    <a:pt x="98" y="87"/>
                  </a:cubicBezTo>
                  <a:close/>
                  <a:moveTo>
                    <a:pt x="14" y="42"/>
                  </a:moveTo>
                  <a:cubicBezTo>
                    <a:pt x="14" y="27"/>
                    <a:pt x="27" y="14"/>
                    <a:pt x="42" y="14"/>
                  </a:cubicBezTo>
                  <a:cubicBezTo>
                    <a:pt x="58" y="14"/>
                    <a:pt x="71" y="27"/>
                    <a:pt x="71" y="42"/>
                  </a:cubicBezTo>
                  <a:cubicBezTo>
                    <a:pt x="71" y="58"/>
                    <a:pt x="58" y="71"/>
                    <a:pt x="42" y="71"/>
                  </a:cubicBezTo>
                  <a:cubicBezTo>
                    <a:pt x="27" y="71"/>
                    <a:pt x="14" y="58"/>
                    <a:pt x="14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442209" y="3251191"/>
            <a:ext cx="893667" cy="869219"/>
            <a:chOff x="5203825" y="3138488"/>
            <a:chExt cx="522288" cy="508000"/>
          </a:xfrm>
          <a:solidFill>
            <a:schemeClr val="bg1"/>
          </a:solidFill>
        </p:grpSpPr>
        <p:sp>
          <p:nvSpPr>
            <p:cNvPr id="42" name="Freeform 26"/>
            <p:cNvSpPr/>
            <p:nvPr/>
          </p:nvSpPr>
          <p:spPr bwMode="auto">
            <a:xfrm>
              <a:off x="5203825" y="3138488"/>
              <a:ext cx="412750" cy="508000"/>
            </a:xfrm>
            <a:custGeom>
              <a:avLst/>
              <a:gdLst>
                <a:gd name="T0" fmla="*/ 182 w 182"/>
                <a:gd name="T1" fmla="*/ 43 h 232"/>
                <a:gd name="T2" fmla="*/ 182 w 182"/>
                <a:gd name="T3" fmla="*/ 20 h 232"/>
                <a:gd name="T4" fmla="*/ 162 w 182"/>
                <a:gd name="T5" fmla="*/ 0 h 232"/>
                <a:gd name="T6" fmla="*/ 60 w 182"/>
                <a:gd name="T7" fmla="*/ 0 h 232"/>
                <a:gd name="T8" fmla="*/ 60 w 182"/>
                <a:gd name="T9" fmla="*/ 0 h 232"/>
                <a:gd name="T10" fmla="*/ 55 w 182"/>
                <a:gd name="T11" fmla="*/ 1 h 232"/>
                <a:gd name="T12" fmla="*/ 2 w 182"/>
                <a:gd name="T13" fmla="*/ 46 h 232"/>
                <a:gd name="T14" fmla="*/ 0 w 182"/>
                <a:gd name="T15" fmla="*/ 51 h 232"/>
                <a:gd name="T16" fmla="*/ 0 w 182"/>
                <a:gd name="T17" fmla="*/ 51 h 232"/>
                <a:gd name="T18" fmla="*/ 0 w 182"/>
                <a:gd name="T19" fmla="*/ 212 h 232"/>
                <a:gd name="T20" fmla="*/ 20 w 182"/>
                <a:gd name="T21" fmla="*/ 232 h 232"/>
                <a:gd name="T22" fmla="*/ 162 w 182"/>
                <a:gd name="T23" fmla="*/ 232 h 232"/>
                <a:gd name="T24" fmla="*/ 182 w 182"/>
                <a:gd name="T25" fmla="*/ 212 h 232"/>
                <a:gd name="T26" fmla="*/ 182 w 182"/>
                <a:gd name="T27" fmla="*/ 203 h 232"/>
                <a:gd name="T28" fmla="*/ 175 w 182"/>
                <a:gd name="T29" fmla="*/ 203 h 232"/>
                <a:gd name="T30" fmla="*/ 168 w 182"/>
                <a:gd name="T31" fmla="*/ 203 h 232"/>
                <a:gd name="T32" fmla="*/ 168 w 182"/>
                <a:gd name="T33" fmla="*/ 212 h 232"/>
                <a:gd name="T34" fmla="*/ 162 w 182"/>
                <a:gd name="T35" fmla="*/ 218 h 232"/>
                <a:gd name="T36" fmla="*/ 20 w 182"/>
                <a:gd name="T37" fmla="*/ 218 h 232"/>
                <a:gd name="T38" fmla="*/ 14 w 182"/>
                <a:gd name="T39" fmla="*/ 212 h 232"/>
                <a:gd name="T40" fmla="*/ 14 w 182"/>
                <a:gd name="T41" fmla="*/ 55 h 232"/>
                <a:gd name="T42" fmla="*/ 58 w 182"/>
                <a:gd name="T43" fmla="*/ 18 h 232"/>
                <a:gd name="T44" fmla="*/ 58 w 182"/>
                <a:gd name="T45" fmla="*/ 59 h 232"/>
                <a:gd name="T46" fmla="*/ 36 w 182"/>
                <a:gd name="T47" fmla="*/ 59 h 232"/>
                <a:gd name="T48" fmla="*/ 36 w 182"/>
                <a:gd name="T49" fmla="*/ 73 h 232"/>
                <a:gd name="T50" fmla="*/ 72 w 182"/>
                <a:gd name="T51" fmla="*/ 73 h 232"/>
                <a:gd name="T52" fmla="*/ 72 w 182"/>
                <a:gd name="T53" fmla="*/ 14 h 232"/>
                <a:gd name="T54" fmla="*/ 162 w 182"/>
                <a:gd name="T55" fmla="*/ 14 h 232"/>
                <a:gd name="T56" fmla="*/ 168 w 182"/>
                <a:gd name="T57" fmla="*/ 20 h 232"/>
                <a:gd name="T58" fmla="*/ 168 w 182"/>
                <a:gd name="T59" fmla="*/ 43 h 232"/>
                <a:gd name="T60" fmla="*/ 182 w 182"/>
                <a:gd name="T61" fmla="*/ 4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2" h="232">
                  <a:moveTo>
                    <a:pt x="182" y="43"/>
                  </a:moveTo>
                  <a:cubicBezTo>
                    <a:pt x="182" y="20"/>
                    <a:pt x="182" y="20"/>
                    <a:pt x="182" y="20"/>
                  </a:cubicBezTo>
                  <a:cubicBezTo>
                    <a:pt x="182" y="9"/>
                    <a:pt x="173" y="0"/>
                    <a:pt x="16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8" y="0"/>
                    <a:pt x="56" y="0"/>
                    <a:pt x="55" y="1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1" y="47"/>
                    <a:pt x="0" y="49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23"/>
                    <a:pt x="9" y="232"/>
                    <a:pt x="20" y="232"/>
                  </a:cubicBezTo>
                  <a:cubicBezTo>
                    <a:pt x="162" y="232"/>
                    <a:pt x="162" y="232"/>
                    <a:pt x="162" y="232"/>
                  </a:cubicBezTo>
                  <a:cubicBezTo>
                    <a:pt x="173" y="232"/>
                    <a:pt x="182" y="223"/>
                    <a:pt x="182" y="212"/>
                  </a:cubicBezTo>
                  <a:cubicBezTo>
                    <a:pt x="182" y="203"/>
                    <a:pt x="182" y="203"/>
                    <a:pt x="182" y="203"/>
                  </a:cubicBezTo>
                  <a:cubicBezTo>
                    <a:pt x="180" y="203"/>
                    <a:pt x="177" y="203"/>
                    <a:pt x="175" y="203"/>
                  </a:cubicBezTo>
                  <a:cubicBezTo>
                    <a:pt x="172" y="203"/>
                    <a:pt x="170" y="203"/>
                    <a:pt x="168" y="203"/>
                  </a:cubicBezTo>
                  <a:cubicBezTo>
                    <a:pt x="168" y="212"/>
                    <a:pt x="168" y="212"/>
                    <a:pt x="168" y="212"/>
                  </a:cubicBezTo>
                  <a:cubicBezTo>
                    <a:pt x="168" y="215"/>
                    <a:pt x="165" y="218"/>
                    <a:pt x="162" y="218"/>
                  </a:cubicBezTo>
                  <a:cubicBezTo>
                    <a:pt x="20" y="218"/>
                    <a:pt x="20" y="218"/>
                    <a:pt x="20" y="218"/>
                  </a:cubicBezTo>
                  <a:cubicBezTo>
                    <a:pt x="17" y="218"/>
                    <a:pt x="14" y="215"/>
                    <a:pt x="14" y="212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73"/>
                    <a:pt x="36" y="73"/>
                    <a:pt x="36" y="73"/>
                  </a:cubicBezTo>
                  <a:cubicBezTo>
                    <a:pt x="72" y="73"/>
                    <a:pt x="72" y="73"/>
                    <a:pt x="72" y="73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162" y="14"/>
                    <a:pt x="162" y="14"/>
                    <a:pt x="162" y="14"/>
                  </a:cubicBezTo>
                  <a:cubicBezTo>
                    <a:pt x="165" y="14"/>
                    <a:pt x="168" y="16"/>
                    <a:pt x="168" y="20"/>
                  </a:cubicBezTo>
                  <a:cubicBezTo>
                    <a:pt x="168" y="43"/>
                    <a:pt x="168" y="43"/>
                    <a:pt x="168" y="43"/>
                  </a:cubicBezTo>
                  <a:lnTo>
                    <a:pt x="182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3" name="Freeform 27"/>
            <p:cNvSpPr/>
            <p:nvPr/>
          </p:nvSpPr>
          <p:spPr bwMode="auto">
            <a:xfrm>
              <a:off x="5284788" y="3368676"/>
              <a:ext cx="179388" cy="30163"/>
            </a:xfrm>
            <a:custGeom>
              <a:avLst/>
              <a:gdLst>
                <a:gd name="T0" fmla="*/ 7 w 79"/>
                <a:gd name="T1" fmla="*/ 0 h 14"/>
                <a:gd name="T2" fmla="*/ 0 w 79"/>
                <a:gd name="T3" fmla="*/ 7 h 14"/>
                <a:gd name="T4" fmla="*/ 7 w 79"/>
                <a:gd name="T5" fmla="*/ 14 h 14"/>
                <a:gd name="T6" fmla="*/ 73 w 79"/>
                <a:gd name="T7" fmla="*/ 14 h 14"/>
                <a:gd name="T8" fmla="*/ 79 w 79"/>
                <a:gd name="T9" fmla="*/ 0 h 14"/>
                <a:gd name="T10" fmla="*/ 7 w 79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4"/>
                    <a:pt x="7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5" y="9"/>
                    <a:pt x="77" y="4"/>
                    <a:pt x="79" y="0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Freeform 28"/>
            <p:cNvSpPr/>
            <p:nvPr/>
          </p:nvSpPr>
          <p:spPr bwMode="auto">
            <a:xfrm>
              <a:off x="5284788" y="3435351"/>
              <a:ext cx="166688" cy="31750"/>
            </a:xfrm>
            <a:custGeom>
              <a:avLst/>
              <a:gdLst>
                <a:gd name="T0" fmla="*/ 7 w 73"/>
                <a:gd name="T1" fmla="*/ 0 h 14"/>
                <a:gd name="T2" fmla="*/ 0 w 73"/>
                <a:gd name="T3" fmla="*/ 7 h 14"/>
                <a:gd name="T4" fmla="*/ 7 w 73"/>
                <a:gd name="T5" fmla="*/ 14 h 14"/>
                <a:gd name="T6" fmla="*/ 73 w 73"/>
                <a:gd name="T7" fmla="*/ 14 h 14"/>
                <a:gd name="T8" fmla="*/ 71 w 73"/>
                <a:gd name="T9" fmla="*/ 0 h 14"/>
                <a:gd name="T10" fmla="*/ 7 w 73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2" y="10"/>
                    <a:pt x="71" y="5"/>
                    <a:pt x="71" y="0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Freeform 29"/>
            <p:cNvSpPr/>
            <p:nvPr/>
          </p:nvSpPr>
          <p:spPr bwMode="auto">
            <a:xfrm>
              <a:off x="5284788" y="3506788"/>
              <a:ext cx="204788" cy="30163"/>
            </a:xfrm>
            <a:custGeom>
              <a:avLst/>
              <a:gdLst>
                <a:gd name="T0" fmla="*/ 80 w 90"/>
                <a:gd name="T1" fmla="*/ 0 h 14"/>
                <a:gd name="T2" fmla="*/ 7 w 90"/>
                <a:gd name="T3" fmla="*/ 0 h 14"/>
                <a:gd name="T4" fmla="*/ 0 w 90"/>
                <a:gd name="T5" fmla="*/ 7 h 14"/>
                <a:gd name="T6" fmla="*/ 7 w 90"/>
                <a:gd name="T7" fmla="*/ 14 h 14"/>
                <a:gd name="T8" fmla="*/ 90 w 90"/>
                <a:gd name="T9" fmla="*/ 14 h 14"/>
                <a:gd name="T10" fmla="*/ 80 w 90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14">
                  <a:moveTo>
                    <a:pt x="8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86" y="10"/>
                    <a:pt x="82" y="5"/>
                    <a:pt x="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Rectangle 30"/>
            <p:cNvSpPr>
              <a:spLocks noChangeArrowheads="1"/>
            </p:cNvSpPr>
            <p:nvPr/>
          </p:nvSpPr>
          <p:spPr bwMode="auto">
            <a:xfrm>
              <a:off x="5562600" y="3259138"/>
              <a:ext cx="76200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5473700" y="3308351"/>
              <a:ext cx="252413" cy="247650"/>
            </a:xfrm>
            <a:custGeom>
              <a:avLst/>
              <a:gdLst>
                <a:gd name="T0" fmla="*/ 96 w 111"/>
                <a:gd name="T1" fmla="*/ 20 h 113"/>
                <a:gd name="T2" fmla="*/ 102 w 111"/>
                <a:gd name="T3" fmla="*/ 12 h 113"/>
                <a:gd name="T4" fmla="*/ 102 w 111"/>
                <a:gd name="T5" fmla="*/ 2 h 113"/>
                <a:gd name="T6" fmla="*/ 92 w 111"/>
                <a:gd name="T7" fmla="*/ 3 h 113"/>
                <a:gd name="T8" fmla="*/ 85 w 111"/>
                <a:gd name="T9" fmla="*/ 11 h 113"/>
                <a:gd name="T10" fmla="*/ 56 w 111"/>
                <a:gd name="T11" fmla="*/ 2 h 113"/>
                <a:gd name="T12" fmla="*/ 0 w 111"/>
                <a:gd name="T13" fmla="*/ 58 h 113"/>
                <a:gd name="T14" fmla="*/ 56 w 111"/>
                <a:gd name="T15" fmla="*/ 113 h 113"/>
                <a:gd name="T16" fmla="*/ 111 w 111"/>
                <a:gd name="T17" fmla="*/ 58 h 113"/>
                <a:gd name="T18" fmla="*/ 96 w 111"/>
                <a:gd name="T19" fmla="*/ 20 h 113"/>
                <a:gd name="T20" fmla="*/ 56 w 111"/>
                <a:gd name="T21" fmla="*/ 99 h 113"/>
                <a:gd name="T22" fmla="*/ 14 w 111"/>
                <a:gd name="T23" fmla="*/ 58 h 113"/>
                <a:gd name="T24" fmla="*/ 56 w 111"/>
                <a:gd name="T25" fmla="*/ 16 h 113"/>
                <a:gd name="T26" fmla="*/ 97 w 111"/>
                <a:gd name="T27" fmla="*/ 58 h 113"/>
                <a:gd name="T28" fmla="*/ 56 w 111"/>
                <a:gd name="T29" fmla="*/ 9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13">
                  <a:moveTo>
                    <a:pt x="96" y="20"/>
                  </a:moveTo>
                  <a:cubicBezTo>
                    <a:pt x="102" y="12"/>
                    <a:pt x="102" y="12"/>
                    <a:pt x="102" y="12"/>
                  </a:cubicBezTo>
                  <a:cubicBezTo>
                    <a:pt x="105" y="9"/>
                    <a:pt x="105" y="5"/>
                    <a:pt x="102" y="2"/>
                  </a:cubicBezTo>
                  <a:cubicBezTo>
                    <a:pt x="99" y="0"/>
                    <a:pt x="94" y="0"/>
                    <a:pt x="92" y="3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76" y="5"/>
                    <a:pt x="66" y="2"/>
                    <a:pt x="56" y="2"/>
                  </a:cubicBezTo>
                  <a:cubicBezTo>
                    <a:pt x="25" y="2"/>
                    <a:pt x="0" y="27"/>
                    <a:pt x="0" y="58"/>
                  </a:cubicBezTo>
                  <a:cubicBezTo>
                    <a:pt x="0" y="88"/>
                    <a:pt x="25" y="113"/>
                    <a:pt x="56" y="113"/>
                  </a:cubicBezTo>
                  <a:cubicBezTo>
                    <a:pt x="86" y="113"/>
                    <a:pt x="111" y="88"/>
                    <a:pt x="111" y="58"/>
                  </a:cubicBezTo>
                  <a:cubicBezTo>
                    <a:pt x="111" y="43"/>
                    <a:pt x="105" y="30"/>
                    <a:pt x="96" y="20"/>
                  </a:cubicBezTo>
                  <a:close/>
                  <a:moveTo>
                    <a:pt x="56" y="99"/>
                  </a:moveTo>
                  <a:cubicBezTo>
                    <a:pt x="33" y="99"/>
                    <a:pt x="14" y="80"/>
                    <a:pt x="14" y="58"/>
                  </a:cubicBezTo>
                  <a:cubicBezTo>
                    <a:pt x="14" y="35"/>
                    <a:pt x="33" y="16"/>
                    <a:pt x="56" y="16"/>
                  </a:cubicBezTo>
                  <a:cubicBezTo>
                    <a:pt x="78" y="16"/>
                    <a:pt x="97" y="35"/>
                    <a:pt x="97" y="58"/>
                  </a:cubicBezTo>
                  <a:cubicBezTo>
                    <a:pt x="97" y="80"/>
                    <a:pt x="78" y="99"/>
                    <a:pt x="5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Freeform 32"/>
            <p:cNvSpPr/>
            <p:nvPr/>
          </p:nvSpPr>
          <p:spPr bwMode="auto">
            <a:xfrm>
              <a:off x="5578475" y="3370263"/>
              <a:ext cx="42863" cy="85725"/>
            </a:xfrm>
            <a:custGeom>
              <a:avLst/>
              <a:gdLst>
                <a:gd name="T0" fmla="*/ 15 w 19"/>
                <a:gd name="T1" fmla="*/ 22 h 39"/>
                <a:gd name="T2" fmla="*/ 10 w 19"/>
                <a:gd name="T3" fmla="*/ 0 h 39"/>
                <a:gd name="T4" fmla="*/ 9 w 19"/>
                <a:gd name="T5" fmla="*/ 0 h 39"/>
                <a:gd name="T6" fmla="*/ 4 w 19"/>
                <a:gd name="T7" fmla="*/ 22 h 39"/>
                <a:gd name="T8" fmla="*/ 0 w 19"/>
                <a:gd name="T9" fmla="*/ 30 h 39"/>
                <a:gd name="T10" fmla="*/ 10 w 19"/>
                <a:gd name="T11" fmla="*/ 39 h 39"/>
                <a:gd name="T12" fmla="*/ 19 w 19"/>
                <a:gd name="T13" fmla="*/ 30 h 39"/>
                <a:gd name="T14" fmla="*/ 15 w 19"/>
                <a:gd name="T15" fmla="*/ 2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9">
                  <a:moveTo>
                    <a:pt x="15" y="22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2" y="24"/>
                    <a:pt x="0" y="27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cubicBezTo>
                    <a:pt x="19" y="27"/>
                    <a:pt x="18" y="24"/>
                    <a:pt x="1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784206" y="3236251"/>
            <a:ext cx="1043062" cy="899099"/>
            <a:chOff x="6313488" y="1190626"/>
            <a:chExt cx="609600" cy="525463"/>
          </a:xfrm>
          <a:solidFill>
            <a:schemeClr val="bg1"/>
          </a:solidFill>
        </p:grpSpPr>
        <p:sp>
          <p:nvSpPr>
            <p:cNvPr id="50" name="Freeform 51"/>
            <p:cNvSpPr/>
            <p:nvPr/>
          </p:nvSpPr>
          <p:spPr bwMode="auto">
            <a:xfrm>
              <a:off x="6543675" y="1577976"/>
              <a:ext cx="217488" cy="138113"/>
            </a:xfrm>
            <a:custGeom>
              <a:avLst/>
              <a:gdLst>
                <a:gd name="T0" fmla="*/ 55 w 96"/>
                <a:gd name="T1" fmla="*/ 19 h 63"/>
                <a:gd name="T2" fmla="*/ 55 w 96"/>
                <a:gd name="T3" fmla="*/ 0 h 63"/>
                <a:gd name="T4" fmla="*/ 41 w 96"/>
                <a:gd name="T5" fmla="*/ 0 h 63"/>
                <a:gd name="T6" fmla="*/ 41 w 96"/>
                <a:gd name="T7" fmla="*/ 19 h 63"/>
                <a:gd name="T8" fmla="*/ 4 w 96"/>
                <a:gd name="T9" fmla="*/ 50 h 63"/>
                <a:gd name="T10" fmla="*/ 3 w 96"/>
                <a:gd name="T11" fmla="*/ 60 h 63"/>
                <a:gd name="T12" fmla="*/ 8 w 96"/>
                <a:gd name="T13" fmla="*/ 62 h 63"/>
                <a:gd name="T14" fmla="*/ 12 w 96"/>
                <a:gd name="T15" fmla="*/ 61 h 63"/>
                <a:gd name="T16" fmla="*/ 41 w 96"/>
                <a:gd name="T17" fmla="*/ 37 h 63"/>
                <a:gd name="T18" fmla="*/ 41 w 96"/>
                <a:gd name="T19" fmla="*/ 56 h 63"/>
                <a:gd name="T20" fmla="*/ 48 w 96"/>
                <a:gd name="T21" fmla="*/ 63 h 63"/>
                <a:gd name="T22" fmla="*/ 55 w 96"/>
                <a:gd name="T23" fmla="*/ 56 h 63"/>
                <a:gd name="T24" fmla="*/ 55 w 96"/>
                <a:gd name="T25" fmla="*/ 37 h 63"/>
                <a:gd name="T26" fmla="*/ 84 w 96"/>
                <a:gd name="T27" fmla="*/ 61 h 63"/>
                <a:gd name="T28" fmla="*/ 88 w 96"/>
                <a:gd name="T29" fmla="*/ 62 h 63"/>
                <a:gd name="T30" fmla="*/ 94 w 96"/>
                <a:gd name="T31" fmla="*/ 60 h 63"/>
                <a:gd name="T32" fmla="*/ 93 w 96"/>
                <a:gd name="T33" fmla="*/ 50 h 63"/>
                <a:gd name="T34" fmla="*/ 55 w 96"/>
                <a:gd name="T35" fmla="*/ 1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3">
                  <a:moveTo>
                    <a:pt x="55" y="19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1" y="52"/>
                    <a:pt x="0" y="57"/>
                    <a:pt x="3" y="60"/>
                  </a:cubicBezTo>
                  <a:cubicBezTo>
                    <a:pt x="4" y="62"/>
                    <a:pt x="6" y="62"/>
                    <a:pt x="8" y="62"/>
                  </a:cubicBezTo>
                  <a:cubicBezTo>
                    <a:pt x="10" y="62"/>
                    <a:pt x="11" y="62"/>
                    <a:pt x="12" y="61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1" y="60"/>
                    <a:pt x="44" y="63"/>
                    <a:pt x="48" y="63"/>
                  </a:cubicBezTo>
                  <a:cubicBezTo>
                    <a:pt x="52" y="63"/>
                    <a:pt x="55" y="60"/>
                    <a:pt x="55" y="56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5" y="62"/>
                    <a:pt x="87" y="62"/>
                    <a:pt x="88" y="62"/>
                  </a:cubicBezTo>
                  <a:cubicBezTo>
                    <a:pt x="90" y="62"/>
                    <a:pt x="92" y="62"/>
                    <a:pt x="94" y="60"/>
                  </a:cubicBezTo>
                  <a:cubicBezTo>
                    <a:pt x="96" y="57"/>
                    <a:pt x="96" y="52"/>
                    <a:pt x="93" y="50"/>
                  </a:cubicBezTo>
                  <a:lnTo>
                    <a:pt x="5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1" name="Freeform 52"/>
            <p:cNvSpPr/>
            <p:nvPr/>
          </p:nvSpPr>
          <p:spPr bwMode="auto">
            <a:xfrm>
              <a:off x="6313488" y="1203326"/>
              <a:ext cx="609600" cy="512763"/>
            </a:xfrm>
            <a:custGeom>
              <a:avLst/>
              <a:gdLst>
                <a:gd name="T0" fmla="*/ 261 w 268"/>
                <a:gd name="T1" fmla="*/ 0 h 234"/>
                <a:gd name="T2" fmla="*/ 84 w 268"/>
                <a:gd name="T3" fmla="*/ 0 h 234"/>
                <a:gd name="T4" fmla="*/ 90 w 268"/>
                <a:gd name="T5" fmla="*/ 14 h 234"/>
                <a:gd name="T6" fmla="*/ 241 w 268"/>
                <a:gd name="T7" fmla="*/ 14 h 234"/>
                <a:gd name="T8" fmla="*/ 241 w 268"/>
                <a:gd name="T9" fmla="*/ 131 h 234"/>
                <a:gd name="T10" fmla="*/ 227 w 268"/>
                <a:gd name="T11" fmla="*/ 145 h 234"/>
                <a:gd name="T12" fmla="*/ 95 w 268"/>
                <a:gd name="T13" fmla="*/ 145 h 234"/>
                <a:gd name="T14" fmla="*/ 95 w 268"/>
                <a:gd name="T15" fmla="*/ 98 h 234"/>
                <a:gd name="T16" fmla="*/ 90 w 268"/>
                <a:gd name="T17" fmla="*/ 82 h 234"/>
                <a:gd name="T18" fmla="*/ 83 w 268"/>
                <a:gd name="T19" fmla="*/ 74 h 234"/>
                <a:gd name="T20" fmla="*/ 67 w 268"/>
                <a:gd name="T21" fmla="*/ 69 h 234"/>
                <a:gd name="T22" fmla="*/ 29 w 268"/>
                <a:gd name="T23" fmla="*/ 69 h 234"/>
                <a:gd name="T24" fmla="*/ 12 w 268"/>
                <a:gd name="T25" fmla="*/ 74 h 234"/>
                <a:gd name="T26" fmla="*/ 5 w 268"/>
                <a:gd name="T27" fmla="*/ 82 h 234"/>
                <a:gd name="T28" fmla="*/ 0 w 268"/>
                <a:gd name="T29" fmla="*/ 98 h 234"/>
                <a:gd name="T30" fmla="*/ 0 w 268"/>
                <a:gd name="T31" fmla="*/ 148 h 234"/>
                <a:gd name="T32" fmla="*/ 5 w 268"/>
                <a:gd name="T33" fmla="*/ 164 h 234"/>
                <a:gd name="T34" fmla="*/ 13 w 268"/>
                <a:gd name="T35" fmla="*/ 172 h 234"/>
                <a:gd name="T36" fmla="*/ 20 w 268"/>
                <a:gd name="T37" fmla="*/ 175 h 234"/>
                <a:gd name="T38" fmla="*/ 20 w 268"/>
                <a:gd name="T39" fmla="*/ 234 h 234"/>
                <a:gd name="T40" fmla="*/ 34 w 268"/>
                <a:gd name="T41" fmla="*/ 234 h 234"/>
                <a:gd name="T42" fmla="*/ 34 w 268"/>
                <a:gd name="T43" fmla="*/ 177 h 234"/>
                <a:gd name="T44" fmla="*/ 34 w 268"/>
                <a:gd name="T45" fmla="*/ 163 h 234"/>
                <a:gd name="T46" fmla="*/ 29 w 268"/>
                <a:gd name="T47" fmla="*/ 163 h 234"/>
                <a:gd name="T48" fmla="*/ 22 w 268"/>
                <a:gd name="T49" fmla="*/ 161 h 234"/>
                <a:gd name="T50" fmla="*/ 14 w 268"/>
                <a:gd name="T51" fmla="*/ 148 h 234"/>
                <a:gd name="T52" fmla="*/ 14 w 268"/>
                <a:gd name="T53" fmla="*/ 98 h 234"/>
                <a:gd name="T54" fmla="*/ 29 w 268"/>
                <a:gd name="T55" fmla="*/ 83 h 234"/>
                <a:gd name="T56" fmla="*/ 67 w 268"/>
                <a:gd name="T57" fmla="*/ 83 h 234"/>
                <a:gd name="T58" fmla="*/ 81 w 268"/>
                <a:gd name="T59" fmla="*/ 98 h 234"/>
                <a:gd name="T60" fmla="*/ 81 w 268"/>
                <a:gd name="T61" fmla="*/ 145 h 234"/>
                <a:gd name="T62" fmla="*/ 81 w 268"/>
                <a:gd name="T63" fmla="*/ 148 h 234"/>
                <a:gd name="T64" fmla="*/ 77 w 268"/>
                <a:gd name="T65" fmla="*/ 159 h 234"/>
                <a:gd name="T66" fmla="*/ 73 w 268"/>
                <a:gd name="T67" fmla="*/ 161 h 234"/>
                <a:gd name="T68" fmla="*/ 67 w 268"/>
                <a:gd name="T69" fmla="*/ 163 h 234"/>
                <a:gd name="T70" fmla="*/ 62 w 268"/>
                <a:gd name="T71" fmla="*/ 163 h 234"/>
                <a:gd name="T72" fmla="*/ 62 w 268"/>
                <a:gd name="T73" fmla="*/ 177 h 234"/>
                <a:gd name="T74" fmla="*/ 62 w 268"/>
                <a:gd name="T75" fmla="*/ 234 h 234"/>
                <a:gd name="T76" fmla="*/ 76 w 268"/>
                <a:gd name="T77" fmla="*/ 234 h 234"/>
                <a:gd name="T78" fmla="*/ 76 w 268"/>
                <a:gd name="T79" fmla="*/ 175 h 234"/>
                <a:gd name="T80" fmla="*/ 83 w 268"/>
                <a:gd name="T81" fmla="*/ 172 h 234"/>
                <a:gd name="T82" fmla="*/ 90 w 268"/>
                <a:gd name="T83" fmla="*/ 164 h 234"/>
                <a:gd name="T84" fmla="*/ 93 w 268"/>
                <a:gd name="T85" fmla="*/ 159 h 234"/>
                <a:gd name="T86" fmla="*/ 227 w 268"/>
                <a:gd name="T87" fmla="*/ 159 h 234"/>
                <a:gd name="T88" fmla="*/ 255 w 268"/>
                <a:gd name="T89" fmla="*/ 131 h 234"/>
                <a:gd name="T90" fmla="*/ 255 w 268"/>
                <a:gd name="T91" fmla="*/ 14 h 234"/>
                <a:gd name="T92" fmla="*/ 261 w 268"/>
                <a:gd name="T93" fmla="*/ 14 h 234"/>
                <a:gd name="T94" fmla="*/ 268 w 268"/>
                <a:gd name="T95" fmla="*/ 7 h 234"/>
                <a:gd name="T96" fmla="*/ 261 w 268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8" h="234">
                  <a:moveTo>
                    <a:pt x="261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87" y="4"/>
                    <a:pt x="89" y="9"/>
                    <a:pt x="90" y="14"/>
                  </a:cubicBezTo>
                  <a:cubicBezTo>
                    <a:pt x="241" y="14"/>
                    <a:pt x="241" y="14"/>
                    <a:pt x="241" y="14"/>
                  </a:cubicBezTo>
                  <a:cubicBezTo>
                    <a:pt x="241" y="131"/>
                    <a:pt x="241" y="131"/>
                    <a:pt x="241" y="131"/>
                  </a:cubicBezTo>
                  <a:cubicBezTo>
                    <a:pt x="241" y="139"/>
                    <a:pt x="235" y="145"/>
                    <a:pt x="227" y="145"/>
                  </a:cubicBezTo>
                  <a:cubicBezTo>
                    <a:pt x="95" y="145"/>
                    <a:pt x="95" y="145"/>
                    <a:pt x="95" y="145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95" y="92"/>
                    <a:pt x="94" y="86"/>
                    <a:pt x="90" y="82"/>
                  </a:cubicBezTo>
                  <a:cubicBezTo>
                    <a:pt x="88" y="79"/>
                    <a:pt x="86" y="76"/>
                    <a:pt x="83" y="74"/>
                  </a:cubicBezTo>
                  <a:cubicBezTo>
                    <a:pt x="79" y="71"/>
                    <a:pt x="73" y="69"/>
                    <a:pt x="67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3" y="69"/>
                    <a:pt x="17" y="71"/>
                    <a:pt x="12" y="74"/>
                  </a:cubicBezTo>
                  <a:cubicBezTo>
                    <a:pt x="10" y="76"/>
                    <a:pt x="7" y="79"/>
                    <a:pt x="5" y="82"/>
                  </a:cubicBezTo>
                  <a:cubicBezTo>
                    <a:pt x="2" y="86"/>
                    <a:pt x="0" y="92"/>
                    <a:pt x="0" y="9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54"/>
                    <a:pt x="2" y="160"/>
                    <a:pt x="5" y="164"/>
                  </a:cubicBezTo>
                  <a:cubicBezTo>
                    <a:pt x="7" y="167"/>
                    <a:pt x="10" y="170"/>
                    <a:pt x="13" y="172"/>
                  </a:cubicBezTo>
                  <a:cubicBezTo>
                    <a:pt x="15" y="173"/>
                    <a:pt x="17" y="175"/>
                    <a:pt x="20" y="175"/>
                  </a:cubicBezTo>
                  <a:cubicBezTo>
                    <a:pt x="20" y="234"/>
                    <a:pt x="20" y="234"/>
                    <a:pt x="20" y="234"/>
                  </a:cubicBezTo>
                  <a:cubicBezTo>
                    <a:pt x="34" y="234"/>
                    <a:pt x="34" y="234"/>
                    <a:pt x="34" y="234"/>
                  </a:cubicBezTo>
                  <a:cubicBezTo>
                    <a:pt x="34" y="177"/>
                    <a:pt x="34" y="177"/>
                    <a:pt x="34" y="177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29" y="163"/>
                    <a:pt x="29" y="163"/>
                    <a:pt x="29" y="163"/>
                  </a:cubicBezTo>
                  <a:cubicBezTo>
                    <a:pt x="26" y="163"/>
                    <a:pt x="24" y="162"/>
                    <a:pt x="22" y="161"/>
                  </a:cubicBezTo>
                  <a:cubicBezTo>
                    <a:pt x="17" y="159"/>
                    <a:pt x="14" y="154"/>
                    <a:pt x="14" y="14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0"/>
                    <a:pt x="21" y="83"/>
                    <a:pt x="29" y="83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75" y="83"/>
                    <a:pt x="81" y="90"/>
                    <a:pt x="81" y="98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8"/>
                    <a:pt x="81" y="148"/>
                    <a:pt x="81" y="148"/>
                  </a:cubicBezTo>
                  <a:cubicBezTo>
                    <a:pt x="81" y="153"/>
                    <a:pt x="80" y="156"/>
                    <a:pt x="77" y="159"/>
                  </a:cubicBezTo>
                  <a:cubicBezTo>
                    <a:pt x="76" y="160"/>
                    <a:pt x="75" y="161"/>
                    <a:pt x="73" y="161"/>
                  </a:cubicBezTo>
                  <a:cubicBezTo>
                    <a:pt x="71" y="162"/>
                    <a:pt x="69" y="163"/>
                    <a:pt x="67" y="163"/>
                  </a:cubicBezTo>
                  <a:cubicBezTo>
                    <a:pt x="62" y="163"/>
                    <a:pt x="62" y="163"/>
                    <a:pt x="62" y="163"/>
                  </a:cubicBezTo>
                  <a:cubicBezTo>
                    <a:pt x="62" y="177"/>
                    <a:pt x="62" y="177"/>
                    <a:pt x="62" y="177"/>
                  </a:cubicBezTo>
                  <a:cubicBezTo>
                    <a:pt x="62" y="234"/>
                    <a:pt x="62" y="234"/>
                    <a:pt x="62" y="234"/>
                  </a:cubicBezTo>
                  <a:cubicBezTo>
                    <a:pt x="76" y="234"/>
                    <a:pt x="76" y="234"/>
                    <a:pt x="76" y="234"/>
                  </a:cubicBezTo>
                  <a:cubicBezTo>
                    <a:pt x="76" y="175"/>
                    <a:pt x="76" y="175"/>
                    <a:pt x="76" y="175"/>
                  </a:cubicBezTo>
                  <a:cubicBezTo>
                    <a:pt x="78" y="175"/>
                    <a:pt x="81" y="173"/>
                    <a:pt x="83" y="172"/>
                  </a:cubicBezTo>
                  <a:cubicBezTo>
                    <a:pt x="86" y="170"/>
                    <a:pt x="88" y="167"/>
                    <a:pt x="90" y="164"/>
                  </a:cubicBezTo>
                  <a:cubicBezTo>
                    <a:pt x="92" y="163"/>
                    <a:pt x="93" y="161"/>
                    <a:pt x="93" y="159"/>
                  </a:cubicBezTo>
                  <a:cubicBezTo>
                    <a:pt x="227" y="159"/>
                    <a:pt x="227" y="159"/>
                    <a:pt x="227" y="159"/>
                  </a:cubicBezTo>
                  <a:cubicBezTo>
                    <a:pt x="242" y="159"/>
                    <a:pt x="255" y="146"/>
                    <a:pt x="255" y="131"/>
                  </a:cubicBezTo>
                  <a:cubicBezTo>
                    <a:pt x="255" y="14"/>
                    <a:pt x="255" y="14"/>
                    <a:pt x="255" y="14"/>
                  </a:cubicBezTo>
                  <a:cubicBezTo>
                    <a:pt x="261" y="14"/>
                    <a:pt x="261" y="14"/>
                    <a:pt x="261" y="14"/>
                  </a:cubicBezTo>
                  <a:cubicBezTo>
                    <a:pt x="265" y="14"/>
                    <a:pt x="268" y="11"/>
                    <a:pt x="268" y="7"/>
                  </a:cubicBezTo>
                  <a:cubicBezTo>
                    <a:pt x="268" y="3"/>
                    <a:pt x="265" y="0"/>
                    <a:pt x="26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2" name="Freeform 53"/>
            <p:cNvSpPr>
              <a:spLocks noEditPoints="1"/>
            </p:cNvSpPr>
            <p:nvPr/>
          </p:nvSpPr>
          <p:spPr bwMode="auto">
            <a:xfrm>
              <a:off x="6350000" y="1190626"/>
              <a:ext cx="146050" cy="139700"/>
            </a:xfrm>
            <a:custGeom>
              <a:avLst/>
              <a:gdLst>
                <a:gd name="T0" fmla="*/ 32 w 64"/>
                <a:gd name="T1" fmla="*/ 64 h 64"/>
                <a:gd name="T2" fmla="*/ 64 w 64"/>
                <a:gd name="T3" fmla="*/ 32 h 64"/>
                <a:gd name="T4" fmla="*/ 32 w 64"/>
                <a:gd name="T5" fmla="*/ 0 h 64"/>
                <a:gd name="T6" fmla="*/ 0 w 64"/>
                <a:gd name="T7" fmla="*/ 32 h 64"/>
                <a:gd name="T8" fmla="*/ 32 w 64"/>
                <a:gd name="T9" fmla="*/ 64 h 64"/>
                <a:gd name="T10" fmla="*/ 32 w 64"/>
                <a:gd name="T11" fmla="*/ 14 h 64"/>
                <a:gd name="T12" fmla="*/ 50 w 64"/>
                <a:gd name="T13" fmla="*/ 32 h 64"/>
                <a:gd name="T14" fmla="*/ 32 w 64"/>
                <a:gd name="T15" fmla="*/ 50 h 64"/>
                <a:gd name="T16" fmla="*/ 14 w 64"/>
                <a:gd name="T17" fmla="*/ 32 h 64"/>
                <a:gd name="T18" fmla="*/ 32 w 64"/>
                <a:gd name="T19" fmla="*/ 1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49" y="64"/>
                    <a:pt x="64" y="49"/>
                    <a:pt x="64" y="32"/>
                  </a:cubicBezTo>
                  <a:cubicBezTo>
                    <a:pt x="64" y="14"/>
                    <a:pt x="49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9"/>
                    <a:pt x="14" y="64"/>
                    <a:pt x="32" y="64"/>
                  </a:cubicBezTo>
                  <a:close/>
                  <a:moveTo>
                    <a:pt x="32" y="14"/>
                  </a:moveTo>
                  <a:cubicBezTo>
                    <a:pt x="42" y="14"/>
                    <a:pt x="50" y="22"/>
                    <a:pt x="50" y="32"/>
                  </a:cubicBezTo>
                  <a:cubicBezTo>
                    <a:pt x="50" y="42"/>
                    <a:pt x="42" y="50"/>
                    <a:pt x="32" y="50"/>
                  </a:cubicBezTo>
                  <a:cubicBezTo>
                    <a:pt x="22" y="50"/>
                    <a:pt x="14" y="42"/>
                    <a:pt x="14" y="32"/>
                  </a:cubicBezTo>
                  <a:cubicBezTo>
                    <a:pt x="14" y="22"/>
                    <a:pt x="22" y="14"/>
                    <a:pt x="3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9502884" y="3251191"/>
            <a:ext cx="1105537" cy="869219"/>
            <a:chOff x="3932238" y="4130676"/>
            <a:chExt cx="646112" cy="508000"/>
          </a:xfrm>
          <a:solidFill>
            <a:schemeClr val="bg1"/>
          </a:solidFill>
        </p:grpSpPr>
        <p:sp>
          <p:nvSpPr>
            <p:cNvPr id="54" name="Freeform 54"/>
            <p:cNvSpPr/>
            <p:nvPr/>
          </p:nvSpPr>
          <p:spPr bwMode="auto">
            <a:xfrm>
              <a:off x="3960813" y="4567238"/>
              <a:ext cx="60325" cy="71438"/>
            </a:xfrm>
            <a:custGeom>
              <a:avLst/>
              <a:gdLst>
                <a:gd name="T0" fmla="*/ 14 w 26"/>
                <a:gd name="T1" fmla="*/ 1 h 33"/>
                <a:gd name="T2" fmla="*/ 2 w 26"/>
                <a:gd name="T3" fmla="*/ 23 h 33"/>
                <a:gd name="T4" fmla="*/ 5 w 26"/>
                <a:gd name="T5" fmla="*/ 32 h 33"/>
                <a:gd name="T6" fmla="*/ 8 w 26"/>
                <a:gd name="T7" fmla="*/ 33 h 33"/>
                <a:gd name="T8" fmla="*/ 15 w 26"/>
                <a:gd name="T9" fmla="*/ 30 h 33"/>
                <a:gd name="T10" fmla="*/ 26 w 26"/>
                <a:gd name="T11" fmla="*/ 9 h 33"/>
                <a:gd name="T12" fmla="*/ 15 w 26"/>
                <a:gd name="T13" fmla="*/ 0 h 33"/>
                <a:gd name="T14" fmla="*/ 14 w 26"/>
                <a:gd name="T1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33">
                  <a:moveTo>
                    <a:pt x="14" y="1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0" y="26"/>
                    <a:pt x="2" y="30"/>
                    <a:pt x="5" y="32"/>
                  </a:cubicBezTo>
                  <a:cubicBezTo>
                    <a:pt x="6" y="33"/>
                    <a:pt x="7" y="33"/>
                    <a:pt x="8" y="33"/>
                  </a:cubicBezTo>
                  <a:cubicBezTo>
                    <a:pt x="11" y="33"/>
                    <a:pt x="13" y="32"/>
                    <a:pt x="15" y="3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2" y="6"/>
                    <a:pt x="19" y="3"/>
                    <a:pt x="15" y="0"/>
                  </a:cubicBezTo>
                  <a:cubicBezTo>
                    <a:pt x="15" y="1"/>
                    <a:pt x="15" y="1"/>
                    <a:pt x="1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5" name="Freeform 55"/>
            <p:cNvSpPr/>
            <p:nvPr/>
          </p:nvSpPr>
          <p:spPr bwMode="auto">
            <a:xfrm>
              <a:off x="4329113" y="4568826"/>
              <a:ext cx="58738" cy="69850"/>
            </a:xfrm>
            <a:custGeom>
              <a:avLst/>
              <a:gdLst>
                <a:gd name="T0" fmla="*/ 12 w 26"/>
                <a:gd name="T1" fmla="*/ 0 h 32"/>
                <a:gd name="T2" fmla="*/ 11 w 26"/>
                <a:gd name="T3" fmla="*/ 0 h 32"/>
                <a:gd name="T4" fmla="*/ 0 w 26"/>
                <a:gd name="T5" fmla="*/ 8 h 32"/>
                <a:gd name="T6" fmla="*/ 12 w 26"/>
                <a:gd name="T7" fmla="*/ 29 h 32"/>
                <a:gd name="T8" fmla="*/ 18 w 26"/>
                <a:gd name="T9" fmla="*/ 32 h 32"/>
                <a:gd name="T10" fmla="*/ 21 w 26"/>
                <a:gd name="T11" fmla="*/ 31 h 32"/>
                <a:gd name="T12" fmla="*/ 24 w 26"/>
                <a:gd name="T13" fmla="*/ 22 h 32"/>
                <a:gd name="T14" fmla="*/ 12 w 26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32">
                  <a:moveTo>
                    <a:pt x="12" y="0"/>
                  </a:moveTo>
                  <a:cubicBezTo>
                    <a:pt x="12" y="0"/>
                    <a:pt x="12" y="0"/>
                    <a:pt x="11" y="0"/>
                  </a:cubicBezTo>
                  <a:cubicBezTo>
                    <a:pt x="8" y="3"/>
                    <a:pt x="4" y="6"/>
                    <a:pt x="0" y="8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3" y="31"/>
                    <a:pt x="15" y="32"/>
                    <a:pt x="18" y="32"/>
                  </a:cubicBezTo>
                  <a:cubicBezTo>
                    <a:pt x="19" y="32"/>
                    <a:pt x="20" y="32"/>
                    <a:pt x="21" y="31"/>
                  </a:cubicBezTo>
                  <a:cubicBezTo>
                    <a:pt x="25" y="29"/>
                    <a:pt x="26" y="25"/>
                    <a:pt x="24" y="22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6" name="Freeform 56"/>
            <p:cNvSpPr/>
            <p:nvPr/>
          </p:nvSpPr>
          <p:spPr bwMode="auto">
            <a:xfrm>
              <a:off x="4149725" y="4360863"/>
              <a:ext cx="3175" cy="12700"/>
            </a:xfrm>
            <a:custGeom>
              <a:avLst/>
              <a:gdLst>
                <a:gd name="T0" fmla="*/ 1 w 1"/>
                <a:gd name="T1" fmla="*/ 6 h 6"/>
                <a:gd name="T2" fmla="*/ 0 w 1"/>
                <a:gd name="T3" fmla="*/ 3 h 6"/>
                <a:gd name="T4" fmla="*/ 1 w 1"/>
                <a:gd name="T5" fmla="*/ 0 h 6"/>
                <a:gd name="T6" fmla="*/ 0 w 1"/>
                <a:gd name="T7" fmla="*/ 3 h 6"/>
                <a:gd name="T8" fmla="*/ 1 w 1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0" y="5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7" name="Freeform 57"/>
            <p:cNvSpPr/>
            <p:nvPr/>
          </p:nvSpPr>
          <p:spPr bwMode="auto">
            <a:xfrm>
              <a:off x="3932238" y="4130676"/>
              <a:ext cx="485775" cy="473075"/>
            </a:xfrm>
            <a:custGeom>
              <a:avLst/>
              <a:gdLst>
                <a:gd name="T0" fmla="*/ 108 w 214"/>
                <a:gd name="T1" fmla="*/ 202 h 216"/>
                <a:gd name="T2" fmla="*/ 14 w 214"/>
                <a:gd name="T3" fmla="*/ 108 h 216"/>
                <a:gd name="T4" fmla="*/ 108 w 214"/>
                <a:gd name="T5" fmla="*/ 14 h 216"/>
                <a:gd name="T6" fmla="*/ 200 w 214"/>
                <a:gd name="T7" fmla="*/ 90 h 216"/>
                <a:gd name="T8" fmla="*/ 214 w 214"/>
                <a:gd name="T9" fmla="*/ 90 h 216"/>
                <a:gd name="T10" fmla="*/ 108 w 214"/>
                <a:gd name="T11" fmla="*/ 0 h 216"/>
                <a:gd name="T12" fmla="*/ 0 w 214"/>
                <a:gd name="T13" fmla="*/ 108 h 216"/>
                <a:gd name="T14" fmla="*/ 108 w 214"/>
                <a:gd name="T15" fmla="*/ 216 h 216"/>
                <a:gd name="T16" fmla="*/ 214 w 214"/>
                <a:gd name="T17" fmla="*/ 126 h 216"/>
                <a:gd name="T18" fmla="*/ 200 w 214"/>
                <a:gd name="T19" fmla="*/ 126 h 216"/>
                <a:gd name="T20" fmla="*/ 108 w 214"/>
                <a:gd name="T21" fmla="*/ 202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4" h="216">
                  <a:moveTo>
                    <a:pt x="108" y="202"/>
                  </a:moveTo>
                  <a:cubicBezTo>
                    <a:pt x="56" y="202"/>
                    <a:pt x="14" y="160"/>
                    <a:pt x="14" y="108"/>
                  </a:cubicBezTo>
                  <a:cubicBezTo>
                    <a:pt x="14" y="56"/>
                    <a:pt x="56" y="14"/>
                    <a:pt x="108" y="14"/>
                  </a:cubicBezTo>
                  <a:cubicBezTo>
                    <a:pt x="153" y="14"/>
                    <a:pt x="191" y="47"/>
                    <a:pt x="200" y="90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205" y="39"/>
                    <a:pt x="161" y="0"/>
                    <a:pt x="108" y="0"/>
                  </a:cubicBezTo>
                  <a:cubicBezTo>
                    <a:pt x="48" y="0"/>
                    <a:pt x="0" y="48"/>
                    <a:pt x="0" y="108"/>
                  </a:cubicBezTo>
                  <a:cubicBezTo>
                    <a:pt x="0" y="168"/>
                    <a:pt x="48" y="216"/>
                    <a:pt x="108" y="216"/>
                  </a:cubicBezTo>
                  <a:cubicBezTo>
                    <a:pt x="161" y="216"/>
                    <a:pt x="206" y="177"/>
                    <a:pt x="214" y="126"/>
                  </a:cubicBezTo>
                  <a:cubicBezTo>
                    <a:pt x="200" y="126"/>
                    <a:pt x="200" y="126"/>
                    <a:pt x="200" y="126"/>
                  </a:cubicBezTo>
                  <a:cubicBezTo>
                    <a:pt x="192" y="169"/>
                    <a:pt x="153" y="202"/>
                    <a:pt x="108" y="2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8" name="Freeform 58"/>
            <p:cNvSpPr/>
            <p:nvPr/>
          </p:nvSpPr>
          <p:spPr bwMode="auto">
            <a:xfrm>
              <a:off x="4022725" y="4217988"/>
              <a:ext cx="301625" cy="298450"/>
            </a:xfrm>
            <a:custGeom>
              <a:avLst/>
              <a:gdLst>
                <a:gd name="T0" fmla="*/ 68 w 133"/>
                <a:gd name="T1" fmla="*/ 122 h 136"/>
                <a:gd name="T2" fmla="*/ 14 w 133"/>
                <a:gd name="T3" fmla="*/ 68 h 136"/>
                <a:gd name="T4" fmla="*/ 68 w 133"/>
                <a:gd name="T5" fmla="*/ 14 h 136"/>
                <a:gd name="T6" fmla="*/ 118 w 133"/>
                <a:gd name="T7" fmla="*/ 50 h 136"/>
                <a:gd name="T8" fmla="*/ 133 w 133"/>
                <a:gd name="T9" fmla="*/ 50 h 136"/>
                <a:gd name="T10" fmla="*/ 68 w 133"/>
                <a:gd name="T11" fmla="*/ 0 h 136"/>
                <a:gd name="T12" fmla="*/ 0 w 133"/>
                <a:gd name="T13" fmla="*/ 68 h 136"/>
                <a:gd name="T14" fmla="*/ 68 w 133"/>
                <a:gd name="T15" fmla="*/ 136 h 136"/>
                <a:gd name="T16" fmla="*/ 133 w 133"/>
                <a:gd name="T17" fmla="*/ 86 h 136"/>
                <a:gd name="T18" fmla="*/ 118 w 133"/>
                <a:gd name="T19" fmla="*/ 86 h 136"/>
                <a:gd name="T20" fmla="*/ 68 w 133"/>
                <a:gd name="T21" fmla="*/ 122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3" h="136">
                  <a:moveTo>
                    <a:pt x="68" y="122"/>
                  </a:moveTo>
                  <a:cubicBezTo>
                    <a:pt x="38" y="122"/>
                    <a:pt x="14" y="98"/>
                    <a:pt x="14" y="68"/>
                  </a:cubicBezTo>
                  <a:cubicBezTo>
                    <a:pt x="14" y="38"/>
                    <a:pt x="38" y="14"/>
                    <a:pt x="68" y="14"/>
                  </a:cubicBezTo>
                  <a:cubicBezTo>
                    <a:pt x="91" y="14"/>
                    <a:pt x="111" y="29"/>
                    <a:pt x="118" y="50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25" y="21"/>
                    <a:pt x="99" y="0"/>
                    <a:pt x="68" y="0"/>
                  </a:cubicBezTo>
                  <a:cubicBezTo>
                    <a:pt x="30" y="0"/>
                    <a:pt x="0" y="30"/>
                    <a:pt x="0" y="68"/>
                  </a:cubicBezTo>
                  <a:cubicBezTo>
                    <a:pt x="0" y="106"/>
                    <a:pt x="30" y="136"/>
                    <a:pt x="68" y="136"/>
                  </a:cubicBezTo>
                  <a:cubicBezTo>
                    <a:pt x="99" y="136"/>
                    <a:pt x="125" y="115"/>
                    <a:pt x="133" y="86"/>
                  </a:cubicBezTo>
                  <a:cubicBezTo>
                    <a:pt x="118" y="86"/>
                    <a:pt x="118" y="86"/>
                    <a:pt x="118" y="86"/>
                  </a:cubicBezTo>
                  <a:cubicBezTo>
                    <a:pt x="111" y="107"/>
                    <a:pt x="91" y="122"/>
                    <a:pt x="68" y="1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9" name="Freeform 59"/>
            <p:cNvSpPr/>
            <p:nvPr/>
          </p:nvSpPr>
          <p:spPr bwMode="auto">
            <a:xfrm>
              <a:off x="4175125" y="4298951"/>
              <a:ext cx="403225" cy="138113"/>
            </a:xfrm>
            <a:custGeom>
              <a:avLst/>
              <a:gdLst>
                <a:gd name="T0" fmla="*/ 175 w 178"/>
                <a:gd name="T1" fmla="*/ 51 h 63"/>
                <a:gd name="T2" fmla="*/ 159 w 178"/>
                <a:gd name="T3" fmla="*/ 32 h 63"/>
                <a:gd name="T4" fmla="*/ 175 w 178"/>
                <a:gd name="T5" fmla="*/ 12 h 63"/>
                <a:gd name="T6" fmla="*/ 175 w 178"/>
                <a:gd name="T7" fmla="*/ 2 h 63"/>
                <a:gd name="T8" fmla="*/ 165 w 178"/>
                <a:gd name="T9" fmla="*/ 3 h 63"/>
                <a:gd name="T10" fmla="*/ 148 w 178"/>
                <a:gd name="T11" fmla="*/ 23 h 63"/>
                <a:gd name="T12" fmla="*/ 147 w 178"/>
                <a:gd name="T13" fmla="*/ 24 h 63"/>
                <a:gd name="T14" fmla="*/ 131 w 178"/>
                <a:gd name="T15" fmla="*/ 24 h 63"/>
                <a:gd name="T16" fmla="*/ 141 w 178"/>
                <a:gd name="T17" fmla="*/ 12 h 63"/>
                <a:gd name="T18" fmla="*/ 140 w 178"/>
                <a:gd name="T19" fmla="*/ 2 h 63"/>
                <a:gd name="T20" fmla="*/ 130 w 178"/>
                <a:gd name="T21" fmla="*/ 3 h 63"/>
                <a:gd name="T22" fmla="*/ 113 w 178"/>
                <a:gd name="T23" fmla="*/ 23 h 63"/>
                <a:gd name="T24" fmla="*/ 113 w 178"/>
                <a:gd name="T25" fmla="*/ 24 h 63"/>
                <a:gd name="T26" fmla="*/ 7 w 178"/>
                <a:gd name="T27" fmla="*/ 24 h 63"/>
                <a:gd name="T28" fmla="*/ 0 w 178"/>
                <a:gd name="T29" fmla="*/ 31 h 63"/>
                <a:gd name="T30" fmla="*/ 7 w 178"/>
                <a:gd name="T31" fmla="*/ 38 h 63"/>
                <a:gd name="T32" fmla="*/ 111 w 178"/>
                <a:gd name="T33" fmla="*/ 38 h 63"/>
                <a:gd name="T34" fmla="*/ 112 w 178"/>
                <a:gd name="T35" fmla="*/ 39 h 63"/>
                <a:gd name="T36" fmla="*/ 130 w 178"/>
                <a:gd name="T37" fmla="*/ 60 h 63"/>
                <a:gd name="T38" fmla="*/ 135 w 178"/>
                <a:gd name="T39" fmla="*/ 63 h 63"/>
                <a:gd name="T40" fmla="*/ 140 w 178"/>
                <a:gd name="T41" fmla="*/ 61 h 63"/>
                <a:gd name="T42" fmla="*/ 141 w 178"/>
                <a:gd name="T43" fmla="*/ 51 h 63"/>
                <a:gd name="T44" fmla="*/ 129 w 178"/>
                <a:gd name="T45" fmla="*/ 38 h 63"/>
                <a:gd name="T46" fmla="*/ 146 w 178"/>
                <a:gd name="T47" fmla="*/ 38 h 63"/>
                <a:gd name="T48" fmla="*/ 147 w 178"/>
                <a:gd name="T49" fmla="*/ 39 h 63"/>
                <a:gd name="T50" fmla="*/ 165 w 178"/>
                <a:gd name="T51" fmla="*/ 60 h 63"/>
                <a:gd name="T52" fmla="*/ 170 w 178"/>
                <a:gd name="T53" fmla="*/ 63 h 63"/>
                <a:gd name="T54" fmla="*/ 175 w 178"/>
                <a:gd name="T55" fmla="*/ 61 h 63"/>
                <a:gd name="T56" fmla="*/ 175 w 178"/>
                <a:gd name="T57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8" h="63">
                  <a:moveTo>
                    <a:pt x="175" y="51"/>
                  </a:moveTo>
                  <a:cubicBezTo>
                    <a:pt x="159" y="32"/>
                    <a:pt x="159" y="32"/>
                    <a:pt x="159" y="32"/>
                  </a:cubicBezTo>
                  <a:cubicBezTo>
                    <a:pt x="175" y="12"/>
                    <a:pt x="175" y="12"/>
                    <a:pt x="175" y="12"/>
                  </a:cubicBezTo>
                  <a:cubicBezTo>
                    <a:pt x="178" y="9"/>
                    <a:pt x="177" y="5"/>
                    <a:pt x="175" y="2"/>
                  </a:cubicBezTo>
                  <a:cubicBezTo>
                    <a:pt x="172" y="0"/>
                    <a:pt x="167" y="0"/>
                    <a:pt x="165" y="3"/>
                  </a:cubicBezTo>
                  <a:cubicBezTo>
                    <a:pt x="148" y="23"/>
                    <a:pt x="148" y="23"/>
                    <a:pt x="148" y="23"/>
                  </a:cubicBezTo>
                  <a:cubicBezTo>
                    <a:pt x="148" y="23"/>
                    <a:pt x="147" y="23"/>
                    <a:pt x="147" y="24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3" y="9"/>
                    <a:pt x="143" y="5"/>
                    <a:pt x="140" y="2"/>
                  </a:cubicBezTo>
                  <a:cubicBezTo>
                    <a:pt x="137" y="0"/>
                    <a:pt x="132" y="0"/>
                    <a:pt x="130" y="3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3" y="24"/>
                    <a:pt x="0" y="27"/>
                    <a:pt x="0" y="31"/>
                  </a:cubicBezTo>
                  <a:cubicBezTo>
                    <a:pt x="0" y="35"/>
                    <a:pt x="3" y="38"/>
                    <a:pt x="7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2" y="38"/>
                    <a:pt x="112" y="39"/>
                    <a:pt x="112" y="39"/>
                  </a:cubicBezTo>
                  <a:cubicBezTo>
                    <a:pt x="130" y="60"/>
                    <a:pt x="130" y="60"/>
                    <a:pt x="130" y="60"/>
                  </a:cubicBezTo>
                  <a:cubicBezTo>
                    <a:pt x="131" y="62"/>
                    <a:pt x="133" y="63"/>
                    <a:pt x="135" y="63"/>
                  </a:cubicBezTo>
                  <a:cubicBezTo>
                    <a:pt x="137" y="63"/>
                    <a:pt x="139" y="62"/>
                    <a:pt x="140" y="61"/>
                  </a:cubicBezTo>
                  <a:cubicBezTo>
                    <a:pt x="143" y="58"/>
                    <a:pt x="143" y="54"/>
                    <a:pt x="141" y="51"/>
                  </a:cubicBezTo>
                  <a:cubicBezTo>
                    <a:pt x="129" y="38"/>
                    <a:pt x="129" y="38"/>
                    <a:pt x="129" y="38"/>
                  </a:cubicBezTo>
                  <a:cubicBezTo>
                    <a:pt x="146" y="38"/>
                    <a:pt x="146" y="38"/>
                    <a:pt x="146" y="38"/>
                  </a:cubicBezTo>
                  <a:cubicBezTo>
                    <a:pt x="146" y="38"/>
                    <a:pt x="147" y="39"/>
                    <a:pt x="147" y="39"/>
                  </a:cubicBezTo>
                  <a:cubicBezTo>
                    <a:pt x="165" y="60"/>
                    <a:pt x="165" y="60"/>
                    <a:pt x="165" y="60"/>
                  </a:cubicBezTo>
                  <a:cubicBezTo>
                    <a:pt x="166" y="62"/>
                    <a:pt x="168" y="63"/>
                    <a:pt x="170" y="63"/>
                  </a:cubicBezTo>
                  <a:cubicBezTo>
                    <a:pt x="172" y="63"/>
                    <a:pt x="173" y="62"/>
                    <a:pt x="175" y="61"/>
                  </a:cubicBezTo>
                  <a:cubicBezTo>
                    <a:pt x="177" y="58"/>
                    <a:pt x="178" y="54"/>
                    <a:pt x="175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0" name="Freeform 60"/>
            <p:cNvSpPr/>
            <p:nvPr/>
          </p:nvSpPr>
          <p:spPr bwMode="auto">
            <a:xfrm>
              <a:off x="4108450" y="4303713"/>
              <a:ext cx="120650" cy="127000"/>
            </a:xfrm>
            <a:custGeom>
              <a:avLst/>
              <a:gdLst>
                <a:gd name="T0" fmla="*/ 24 w 53"/>
                <a:gd name="T1" fmla="*/ 41 h 58"/>
                <a:gd name="T2" fmla="*/ 19 w 53"/>
                <a:gd name="T3" fmla="*/ 32 h 58"/>
                <a:gd name="T4" fmla="*/ 18 w 53"/>
                <a:gd name="T5" fmla="*/ 29 h 58"/>
                <a:gd name="T6" fmla="*/ 19 w 53"/>
                <a:gd name="T7" fmla="*/ 26 h 58"/>
                <a:gd name="T8" fmla="*/ 36 w 53"/>
                <a:gd name="T9" fmla="*/ 11 h 58"/>
                <a:gd name="T10" fmla="*/ 52 w 53"/>
                <a:gd name="T11" fmla="*/ 11 h 58"/>
                <a:gd name="T12" fmla="*/ 30 w 53"/>
                <a:gd name="T13" fmla="*/ 0 h 58"/>
                <a:gd name="T14" fmla="*/ 0 w 53"/>
                <a:gd name="T15" fmla="*/ 29 h 58"/>
                <a:gd name="T16" fmla="*/ 30 w 53"/>
                <a:gd name="T17" fmla="*/ 58 h 58"/>
                <a:gd name="T18" fmla="*/ 53 w 53"/>
                <a:gd name="T19" fmla="*/ 47 h 58"/>
                <a:gd name="T20" fmla="*/ 36 w 53"/>
                <a:gd name="T21" fmla="*/ 47 h 58"/>
                <a:gd name="T22" fmla="*/ 24 w 53"/>
                <a:gd name="T23" fmla="*/ 4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58">
                  <a:moveTo>
                    <a:pt x="24" y="41"/>
                  </a:moveTo>
                  <a:cubicBezTo>
                    <a:pt x="21" y="39"/>
                    <a:pt x="19" y="36"/>
                    <a:pt x="19" y="32"/>
                  </a:cubicBezTo>
                  <a:cubicBezTo>
                    <a:pt x="18" y="31"/>
                    <a:pt x="18" y="30"/>
                    <a:pt x="18" y="29"/>
                  </a:cubicBezTo>
                  <a:cubicBezTo>
                    <a:pt x="18" y="28"/>
                    <a:pt x="18" y="27"/>
                    <a:pt x="19" y="26"/>
                  </a:cubicBezTo>
                  <a:cubicBezTo>
                    <a:pt x="20" y="17"/>
                    <a:pt x="27" y="11"/>
                    <a:pt x="36" y="11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47" y="4"/>
                    <a:pt x="39" y="0"/>
                    <a:pt x="30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30" y="58"/>
                  </a:cubicBezTo>
                  <a:cubicBezTo>
                    <a:pt x="39" y="58"/>
                    <a:pt x="48" y="54"/>
                    <a:pt x="53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1" y="47"/>
                    <a:pt x="27" y="45"/>
                    <a:pt x="24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194932" y="1257299"/>
            <a:ext cx="7802136" cy="2785378"/>
            <a:chOff x="1538948" y="1257299"/>
            <a:chExt cx="7802136" cy="2785378"/>
          </a:xfrm>
        </p:grpSpPr>
        <p:sp>
          <p:nvSpPr>
            <p:cNvPr id="2" name="文本框 1"/>
            <p:cNvSpPr txBox="1"/>
            <p:nvPr/>
          </p:nvSpPr>
          <p:spPr>
            <a:xfrm>
              <a:off x="1538948" y="3119347"/>
              <a:ext cx="78021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rgbClr val="22B1C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现在流行简洁大气的设计</a:t>
              </a:r>
              <a:endParaRPr lang="en-US" altLang="zh-CN" sz="5400" b="1" dirty="0">
                <a:solidFill>
                  <a:srgbClr val="22B1C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3872921" y="1257299"/>
              <a:ext cx="3134191" cy="186204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zh-CN" altLang="en-US" sz="1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听说</a:t>
              </a:r>
              <a:endParaRPr lang="zh-CN" altLang="en-US" sz="1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4464784" y="4042677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latin typeface="+mj-ea"/>
                <a:ea typeface="+mj-ea"/>
              </a:rPr>
              <a:t>那么缩小吧！</a:t>
            </a:r>
            <a:endParaRPr lang="zh-CN" altLang="en-US" sz="4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866900" y="1274812"/>
            <a:ext cx="2408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CONTENTS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200099" y="3003446"/>
            <a:ext cx="7791801" cy="1462071"/>
            <a:chOff x="1946838" y="2793584"/>
            <a:chExt cx="7791801" cy="1462071"/>
          </a:xfrm>
        </p:grpSpPr>
        <p:grpSp>
          <p:nvGrpSpPr>
            <p:cNvPr id="8" name="组合 7"/>
            <p:cNvGrpSpPr/>
            <p:nvPr/>
          </p:nvGrpSpPr>
          <p:grpSpPr>
            <a:xfrm>
              <a:off x="1946838" y="2793584"/>
              <a:ext cx="1620957" cy="1462071"/>
              <a:chOff x="1091413" y="2771400"/>
              <a:chExt cx="1620957" cy="1462071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1091413" y="3894917"/>
                <a:ext cx="1620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/>
                  <a:t>请输入章节标题</a:t>
                </a:r>
                <a:endParaRPr lang="zh-CN" altLang="en-US" sz="1600" dirty="0"/>
              </a:p>
            </p:txBody>
          </p:sp>
          <p:grpSp>
            <p:nvGrpSpPr>
              <p:cNvPr id="2" name="组合 1"/>
              <p:cNvGrpSpPr/>
              <p:nvPr/>
            </p:nvGrpSpPr>
            <p:grpSpPr>
              <a:xfrm>
                <a:off x="1391337" y="2771400"/>
                <a:ext cx="1021111" cy="1021111"/>
                <a:chOff x="1391337" y="2771400"/>
                <a:chExt cx="1828800" cy="1828800"/>
              </a:xfrm>
            </p:grpSpPr>
            <p:sp>
              <p:nvSpPr>
                <p:cNvPr id="13" name="椭圆 12"/>
                <p:cNvSpPr/>
                <p:nvPr/>
              </p:nvSpPr>
              <p:spPr>
                <a:xfrm>
                  <a:off x="1391337" y="2771400"/>
                  <a:ext cx="1828800" cy="1828800"/>
                </a:xfrm>
                <a:prstGeom prst="ellipse">
                  <a:avLst/>
                </a:prstGeom>
                <a:solidFill>
                  <a:srgbClr val="22B1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49" name="组合 48"/>
                <p:cNvGrpSpPr/>
                <p:nvPr/>
              </p:nvGrpSpPr>
              <p:grpSpPr>
                <a:xfrm>
                  <a:off x="1784206" y="3236251"/>
                  <a:ext cx="1043062" cy="899099"/>
                  <a:chOff x="6313488" y="1190626"/>
                  <a:chExt cx="609600" cy="525463"/>
                </a:xfrm>
                <a:solidFill>
                  <a:schemeClr val="bg1"/>
                </a:solidFill>
              </p:grpSpPr>
              <p:sp>
                <p:nvSpPr>
                  <p:cNvPr id="50" name="Freeform 51"/>
                  <p:cNvSpPr/>
                  <p:nvPr/>
                </p:nvSpPr>
                <p:spPr bwMode="auto">
                  <a:xfrm>
                    <a:off x="6543675" y="1577976"/>
                    <a:ext cx="217488" cy="138113"/>
                  </a:xfrm>
                  <a:custGeom>
                    <a:avLst/>
                    <a:gdLst>
                      <a:gd name="T0" fmla="*/ 55 w 96"/>
                      <a:gd name="T1" fmla="*/ 19 h 63"/>
                      <a:gd name="T2" fmla="*/ 55 w 96"/>
                      <a:gd name="T3" fmla="*/ 0 h 63"/>
                      <a:gd name="T4" fmla="*/ 41 w 96"/>
                      <a:gd name="T5" fmla="*/ 0 h 63"/>
                      <a:gd name="T6" fmla="*/ 41 w 96"/>
                      <a:gd name="T7" fmla="*/ 19 h 63"/>
                      <a:gd name="T8" fmla="*/ 4 w 96"/>
                      <a:gd name="T9" fmla="*/ 50 h 63"/>
                      <a:gd name="T10" fmla="*/ 3 w 96"/>
                      <a:gd name="T11" fmla="*/ 60 h 63"/>
                      <a:gd name="T12" fmla="*/ 8 w 96"/>
                      <a:gd name="T13" fmla="*/ 62 h 63"/>
                      <a:gd name="T14" fmla="*/ 12 w 96"/>
                      <a:gd name="T15" fmla="*/ 61 h 63"/>
                      <a:gd name="T16" fmla="*/ 41 w 96"/>
                      <a:gd name="T17" fmla="*/ 37 h 63"/>
                      <a:gd name="T18" fmla="*/ 41 w 96"/>
                      <a:gd name="T19" fmla="*/ 56 h 63"/>
                      <a:gd name="T20" fmla="*/ 48 w 96"/>
                      <a:gd name="T21" fmla="*/ 63 h 63"/>
                      <a:gd name="T22" fmla="*/ 55 w 96"/>
                      <a:gd name="T23" fmla="*/ 56 h 63"/>
                      <a:gd name="T24" fmla="*/ 55 w 96"/>
                      <a:gd name="T25" fmla="*/ 37 h 63"/>
                      <a:gd name="T26" fmla="*/ 84 w 96"/>
                      <a:gd name="T27" fmla="*/ 61 h 63"/>
                      <a:gd name="T28" fmla="*/ 88 w 96"/>
                      <a:gd name="T29" fmla="*/ 62 h 63"/>
                      <a:gd name="T30" fmla="*/ 94 w 96"/>
                      <a:gd name="T31" fmla="*/ 60 h 63"/>
                      <a:gd name="T32" fmla="*/ 93 w 96"/>
                      <a:gd name="T33" fmla="*/ 50 h 63"/>
                      <a:gd name="T34" fmla="*/ 55 w 96"/>
                      <a:gd name="T35" fmla="*/ 19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96" h="63">
                        <a:moveTo>
                          <a:pt x="55" y="19"/>
                        </a:moveTo>
                        <a:cubicBezTo>
                          <a:pt x="55" y="0"/>
                          <a:pt x="55" y="0"/>
                          <a:pt x="55" y="0"/>
                        </a:cubicBezTo>
                        <a:cubicBezTo>
                          <a:pt x="41" y="0"/>
                          <a:pt x="41" y="0"/>
                          <a:pt x="41" y="0"/>
                        </a:cubicBezTo>
                        <a:cubicBezTo>
                          <a:pt x="41" y="19"/>
                          <a:pt x="41" y="19"/>
                          <a:pt x="41" y="19"/>
                        </a:cubicBezTo>
                        <a:cubicBezTo>
                          <a:pt x="4" y="50"/>
                          <a:pt x="4" y="50"/>
                          <a:pt x="4" y="50"/>
                        </a:cubicBezTo>
                        <a:cubicBezTo>
                          <a:pt x="1" y="52"/>
                          <a:pt x="0" y="57"/>
                          <a:pt x="3" y="60"/>
                        </a:cubicBezTo>
                        <a:cubicBezTo>
                          <a:pt x="4" y="62"/>
                          <a:pt x="6" y="62"/>
                          <a:pt x="8" y="62"/>
                        </a:cubicBezTo>
                        <a:cubicBezTo>
                          <a:pt x="10" y="62"/>
                          <a:pt x="11" y="62"/>
                          <a:pt x="12" y="61"/>
                        </a:cubicBezTo>
                        <a:cubicBezTo>
                          <a:pt x="41" y="37"/>
                          <a:pt x="41" y="37"/>
                          <a:pt x="41" y="37"/>
                        </a:cubicBezTo>
                        <a:cubicBezTo>
                          <a:pt x="41" y="56"/>
                          <a:pt x="41" y="56"/>
                          <a:pt x="41" y="56"/>
                        </a:cubicBezTo>
                        <a:cubicBezTo>
                          <a:pt x="41" y="60"/>
                          <a:pt x="44" y="63"/>
                          <a:pt x="48" y="63"/>
                        </a:cubicBezTo>
                        <a:cubicBezTo>
                          <a:pt x="52" y="63"/>
                          <a:pt x="55" y="60"/>
                          <a:pt x="55" y="56"/>
                        </a:cubicBezTo>
                        <a:cubicBezTo>
                          <a:pt x="55" y="37"/>
                          <a:pt x="55" y="37"/>
                          <a:pt x="55" y="37"/>
                        </a:cubicBezTo>
                        <a:cubicBezTo>
                          <a:pt x="84" y="61"/>
                          <a:pt x="84" y="61"/>
                          <a:pt x="84" y="61"/>
                        </a:cubicBezTo>
                        <a:cubicBezTo>
                          <a:pt x="85" y="62"/>
                          <a:pt x="87" y="62"/>
                          <a:pt x="88" y="62"/>
                        </a:cubicBezTo>
                        <a:cubicBezTo>
                          <a:pt x="90" y="62"/>
                          <a:pt x="92" y="62"/>
                          <a:pt x="94" y="60"/>
                        </a:cubicBezTo>
                        <a:cubicBezTo>
                          <a:pt x="96" y="57"/>
                          <a:pt x="96" y="52"/>
                          <a:pt x="93" y="50"/>
                        </a:cubicBezTo>
                        <a:lnTo>
                          <a:pt x="55" y="1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Freeform 52"/>
                  <p:cNvSpPr/>
                  <p:nvPr/>
                </p:nvSpPr>
                <p:spPr bwMode="auto">
                  <a:xfrm>
                    <a:off x="6313488" y="1203326"/>
                    <a:ext cx="609600" cy="512763"/>
                  </a:xfrm>
                  <a:custGeom>
                    <a:avLst/>
                    <a:gdLst>
                      <a:gd name="T0" fmla="*/ 261 w 268"/>
                      <a:gd name="T1" fmla="*/ 0 h 234"/>
                      <a:gd name="T2" fmla="*/ 84 w 268"/>
                      <a:gd name="T3" fmla="*/ 0 h 234"/>
                      <a:gd name="T4" fmla="*/ 90 w 268"/>
                      <a:gd name="T5" fmla="*/ 14 h 234"/>
                      <a:gd name="T6" fmla="*/ 241 w 268"/>
                      <a:gd name="T7" fmla="*/ 14 h 234"/>
                      <a:gd name="T8" fmla="*/ 241 w 268"/>
                      <a:gd name="T9" fmla="*/ 131 h 234"/>
                      <a:gd name="T10" fmla="*/ 227 w 268"/>
                      <a:gd name="T11" fmla="*/ 145 h 234"/>
                      <a:gd name="T12" fmla="*/ 95 w 268"/>
                      <a:gd name="T13" fmla="*/ 145 h 234"/>
                      <a:gd name="T14" fmla="*/ 95 w 268"/>
                      <a:gd name="T15" fmla="*/ 98 h 234"/>
                      <a:gd name="T16" fmla="*/ 90 w 268"/>
                      <a:gd name="T17" fmla="*/ 82 h 234"/>
                      <a:gd name="T18" fmla="*/ 83 w 268"/>
                      <a:gd name="T19" fmla="*/ 74 h 234"/>
                      <a:gd name="T20" fmla="*/ 67 w 268"/>
                      <a:gd name="T21" fmla="*/ 69 h 234"/>
                      <a:gd name="T22" fmla="*/ 29 w 268"/>
                      <a:gd name="T23" fmla="*/ 69 h 234"/>
                      <a:gd name="T24" fmla="*/ 12 w 268"/>
                      <a:gd name="T25" fmla="*/ 74 h 234"/>
                      <a:gd name="T26" fmla="*/ 5 w 268"/>
                      <a:gd name="T27" fmla="*/ 82 h 234"/>
                      <a:gd name="T28" fmla="*/ 0 w 268"/>
                      <a:gd name="T29" fmla="*/ 98 h 234"/>
                      <a:gd name="T30" fmla="*/ 0 w 268"/>
                      <a:gd name="T31" fmla="*/ 148 h 234"/>
                      <a:gd name="T32" fmla="*/ 5 w 268"/>
                      <a:gd name="T33" fmla="*/ 164 h 234"/>
                      <a:gd name="T34" fmla="*/ 13 w 268"/>
                      <a:gd name="T35" fmla="*/ 172 h 234"/>
                      <a:gd name="T36" fmla="*/ 20 w 268"/>
                      <a:gd name="T37" fmla="*/ 175 h 234"/>
                      <a:gd name="T38" fmla="*/ 20 w 268"/>
                      <a:gd name="T39" fmla="*/ 234 h 234"/>
                      <a:gd name="T40" fmla="*/ 34 w 268"/>
                      <a:gd name="T41" fmla="*/ 234 h 234"/>
                      <a:gd name="T42" fmla="*/ 34 w 268"/>
                      <a:gd name="T43" fmla="*/ 177 h 234"/>
                      <a:gd name="T44" fmla="*/ 34 w 268"/>
                      <a:gd name="T45" fmla="*/ 163 h 234"/>
                      <a:gd name="T46" fmla="*/ 29 w 268"/>
                      <a:gd name="T47" fmla="*/ 163 h 234"/>
                      <a:gd name="T48" fmla="*/ 22 w 268"/>
                      <a:gd name="T49" fmla="*/ 161 h 234"/>
                      <a:gd name="T50" fmla="*/ 14 w 268"/>
                      <a:gd name="T51" fmla="*/ 148 h 234"/>
                      <a:gd name="T52" fmla="*/ 14 w 268"/>
                      <a:gd name="T53" fmla="*/ 98 h 234"/>
                      <a:gd name="T54" fmla="*/ 29 w 268"/>
                      <a:gd name="T55" fmla="*/ 83 h 234"/>
                      <a:gd name="T56" fmla="*/ 67 w 268"/>
                      <a:gd name="T57" fmla="*/ 83 h 234"/>
                      <a:gd name="T58" fmla="*/ 81 w 268"/>
                      <a:gd name="T59" fmla="*/ 98 h 234"/>
                      <a:gd name="T60" fmla="*/ 81 w 268"/>
                      <a:gd name="T61" fmla="*/ 145 h 234"/>
                      <a:gd name="T62" fmla="*/ 81 w 268"/>
                      <a:gd name="T63" fmla="*/ 148 h 234"/>
                      <a:gd name="T64" fmla="*/ 77 w 268"/>
                      <a:gd name="T65" fmla="*/ 159 h 234"/>
                      <a:gd name="T66" fmla="*/ 73 w 268"/>
                      <a:gd name="T67" fmla="*/ 161 h 234"/>
                      <a:gd name="T68" fmla="*/ 67 w 268"/>
                      <a:gd name="T69" fmla="*/ 163 h 234"/>
                      <a:gd name="T70" fmla="*/ 62 w 268"/>
                      <a:gd name="T71" fmla="*/ 163 h 234"/>
                      <a:gd name="T72" fmla="*/ 62 w 268"/>
                      <a:gd name="T73" fmla="*/ 177 h 234"/>
                      <a:gd name="T74" fmla="*/ 62 w 268"/>
                      <a:gd name="T75" fmla="*/ 234 h 234"/>
                      <a:gd name="T76" fmla="*/ 76 w 268"/>
                      <a:gd name="T77" fmla="*/ 234 h 234"/>
                      <a:gd name="T78" fmla="*/ 76 w 268"/>
                      <a:gd name="T79" fmla="*/ 175 h 234"/>
                      <a:gd name="T80" fmla="*/ 83 w 268"/>
                      <a:gd name="T81" fmla="*/ 172 h 234"/>
                      <a:gd name="T82" fmla="*/ 90 w 268"/>
                      <a:gd name="T83" fmla="*/ 164 h 234"/>
                      <a:gd name="T84" fmla="*/ 93 w 268"/>
                      <a:gd name="T85" fmla="*/ 159 h 234"/>
                      <a:gd name="T86" fmla="*/ 227 w 268"/>
                      <a:gd name="T87" fmla="*/ 159 h 234"/>
                      <a:gd name="T88" fmla="*/ 255 w 268"/>
                      <a:gd name="T89" fmla="*/ 131 h 234"/>
                      <a:gd name="T90" fmla="*/ 255 w 268"/>
                      <a:gd name="T91" fmla="*/ 14 h 234"/>
                      <a:gd name="T92" fmla="*/ 261 w 268"/>
                      <a:gd name="T93" fmla="*/ 14 h 234"/>
                      <a:gd name="T94" fmla="*/ 268 w 268"/>
                      <a:gd name="T95" fmla="*/ 7 h 234"/>
                      <a:gd name="T96" fmla="*/ 261 w 268"/>
                      <a:gd name="T97" fmla="*/ 0 h 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</a:cxnLst>
                    <a:rect l="0" t="0" r="r" b="b"/>
                    <a:pathLst>
                      <a:path w="268" h="234">
                        <a:moveTo>
                          <a:pt x="261" y="0"/>
                        </a:moveTo>
                        <a:cubicBezTo>
                          <a:pt x="84" y="0"/>
                          <a:pt x="84" y="0"/>
                          <a:pt x="84" y="0"/>
                        </a:cubicBezTo>
                        <a:cubicBezTo>
                          <a:pt x="87" y="4"/>
                          <a:pt x="89" y="9"/>
                          <a:pt x="90" y="14"/>
                        </a:cubicBezTo>
                        <a:cubicBezTo>
                          <a:pt x="241" y="14"/>
                          <a:pt x="241" y="14"/>
                          <a:pt x="241" y="14"/>
                        </a:cubicBezTo>
                        <a:cubicBezTo>
                          <a:pt x="241" y="131"/>
                          <a:pt x="241" y="131"/>
                          <a:pt x="241" y="131"/>
                        </a:cubicBezTo>
                        <a:cubicBezTo>
                          <a:pt x="241" y="139"/>
                          <a:pt x="235" y="145"/>
                          <a:pt x="227" y="145"/>
                        </a:cubicBezTo>
                        <a:cubicBezTo>
                          <a:pt x="95" y="145"/>
                          <a:pt x="95" y="145"/>
                          <a:pt x="95" y="145"/>
                        </a:cubicBezTo>
                        <a:cubicBezTo>
                          <a:pt x="95" y="98"/>
                          <a:pt x="95" y="98"/>
                          <a:pt x="95" y="98"/>
                        </a:cubicBezTo>
                        <a:cubicBezTo>
                          <a:pt x="95" y="92"/>
                          <a:pt x="94" y="86"/>
                          <a:pt x="90" y="82"/>
                        </a:cubicBezTo>
                        <a:cubicBezTo>
                          <a:pt x="88" y="79"/>
                          <a:pt x="86" y="76"/>
                          <a:pt x="83" y="74"/>
                        </a:cubicBezTo>
                        <a:cubicBezTo>
                          <a:pt x="79" y="71"/>
                          <a:pt x="73" y="69"/>
                          <a:pt x="67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3" y="69"/>
                          <a:pt x="17" y="71"/>
                          <a:pt x="12" y="74"/>
                        </a:cubicBezTo>
                        <a:cubicBezTo>
                          <a:pt x="10" y="76"/>
                          <a:pt x="7" y="79"/>
                          <a:pt x="5" y="82"/>
                        </a:cubicBezTo>
                        <a:cubicBezTo>
                          <a:pt x="2" y="86"/>
                          <a:pt x="0" y="92"/>
                          <a:pt x="0" y="98"/>
                        </a:cubicBezTo>
                        <a:cubicBezTo>
                          <a:pt x="0" y="148"/>
                          <a:pt x="0" y="148"/>
                          <a:pt x="0" y="148"/>
                        </a:cubicBezTo>
                        <a:cubicBezTo>
                          <a:pt x="0" y="154"/>
                          <a:pt x="2" y="160"/>
                          <a:pt x="5" y="164"/>
                        </a:cubicBezTo>
                        <a:cubicBezTo>
                          <a:pt x="7" y="167"/>
                          <a:pt x="10" y="170"/>
                          <a:pt x="13" y="172"/>
                        </a:cubicBezTo>
                        <a:cubicBezTo>
                          <a:pt x="15" y="173"/>
                          <a:pt x="17" y="175"/>
                          <a:pt x="20" y="175"/>
                        </a:cubicBezTo>
                        <a:cubicBezTo>
                          <a:pt x="20" y="234"/>
                          <a:pt x="20" y="234"/>
                          <a:pt x="20" y="234"/>
                        </a:cubicBezTo>
                        <a:cubicBezTo>
                          <a:pt x="34" y="234"/>
                          <a:pt x="34" y="234"/>
                          <a:pt x="34" y="234"/>
                        </a:cubicBezTo>
                        <a:cubicBezTo>
                          <a:pt x="34" y="177"/>
                          <a:pt x="34" y="177"/>
                          <a:pt x="34" y="177"/>
                        </a:cubicBezTo>
                        <a:cubicBezTo>
                          <a:pt x="34" y="163"/>
                          <a:pt x="34" y="163"/>
                          <a:pt x="34" y="163"/>
                        </a:cubicBezTo>
                        <a:cubicBezTo>
                          <a:pt x="29" y="163"/>
                          <a:pt x="29" y="163"/>
                          <a:pt x="29" y="163"/>
                        </a:cubicBezTo>
                        <a:cubicBezTo>
                          <a:pt x="26" y="163"/>
                          <a:pt x="24" y="162"/>
                          <a:pt x="22" y="161"/>
                        </a:cubicBezTo>
                        <a:cubicBezTo>
                          <a:pt x="17" y="159"/>
                          <a:pt x="14" y="154"/>
                          <a:pt x="14" y="148"/>
                        </a:cubicBezTo>
                        <a:cubicBezTo>
                          <a:pt x="14" y="98"/>
                          <a:pt x="14" y="98"/>
                          <a:pt x="14" y="98"/>
                        </a:cubicBezTo>
                        <a:cubicBezTo>
                          <a:pt x="14" y="90"/>
                          <a:pt x="21" y="83"/>
                          <a:pt x="29" y="83"/>
                        </a:cubicBezTo>
                        <a:cubicBezTo>
                          <a:pt x="67" y="83"/>
                          <a:pt x="67" y="83"/>
                          <a:pt x="67" y="83"/>
                        </a:cubicBezTo>
                        <a:cubicBezTo>
                          <a:pt x="75" y="83"/>
                          <a:pt x="81" y="90"/>
                          <a:pt x="81" y="98"/>
                        </a:cubicBezTo>
                        <a:cubicBezTo>
                          <a:pt x="81" y="145"/>
                          <a:pt x="81" y="145"/>
                          <a:pt x="81" y="145"/>
                        </a:cubicBezTo>
                        <a:cubicBezTo>
                          <a:pt x="81" y="148"/>
                          <a:pt x="81" y="148"/>
                          <a:pt x="81" y="148"/>
                        </a:cubicBezTo>
                        <a:cubicBezTo>
                          <a:pt x="81" y="153"/>
                          <a:pt x="80" y="156"/>
                          <a:pt x="77" y="159"/>
                        </a:cubicBezTo>
                        <a:cubicBezTo>
                          <a:pt x="76" y="160"/>
                          <a:pt x="75" y="161"/>
                          <a:pt x="73" y="161"/>
                        </a:cubicBezTo>
                        <a:cubicBezTo>
                          <a:pt x="71" y="162"/>
                          <a:pt x="69" y="163"/>
                          <a:pt x="67" y="163"/>
                        </a:cubicBezTo>
                        <a:cubicBezTo>
                          <a:pt x="62" y="163"/>
                          <a:pt x="62" y="163"/>
                          <a:pt x="62" y="163"/>
                        </a:cubicBezTo>
                        <a:cubicBezTo>
                          <a:pt x="62" y="177"/>
                          <a:pt x="62" y="177"/>
                          <a:pt x="62" y="177"/>
                        </a:cubicBezTo>
                        <a:cubicBezTo>
                          <a:pt x="62" y="234"/>
                          <a:pt x="62" y="234"/>
                          <a:pt x="62" y="234"/>
                        </a:cubicBezTo>
                        <a:cubicBezTo>
                          <a:pt x="76" y="234"/>
                          <a:pt x="76" y="234"/>
                          <a:pt x="76" y="234"/>
                        </a:cubicBezTo>
                        <a:cubicBezTo>
                          <a:pt x="76" y="175"/>
                          <a:pt x="76" y="175"/>
                          <a:pt x="76" y="175"/>
                        </a:cubicBezTo>
                        <a:cubicBezTo>
                          <a:pt x="78" y="175"/>
                          <a:pt x="81" y="173"/>
                          <a:pt x="83" y="172"/>
                        </a:cubicBezTo>
                        <a:cubicBezTo>
                          <a:pt x="86" y="170"/>
                          <a:pt x="88" y="167"/>
                          <a:pt x="90" y="164"/>
                        </a:cubicBezTo>
                        <a:cubicBezTo>
                          <a:pt x="92" y="163"/>
                          <a:pt x="93" y="161"/>
                          <a:pt x="93" y="159"/>
                        </a:cubicBezTo>
                        <a:cubicBezTo>
                          <a:pt x="227" y="159"/>
                          <a:pt x="227" y="159"/>
                          <a:pt x="227" y="159"/>
                        </a:cubicBezTo>
                        <a:cubicBezTo>
                          <a:pt x="242" y="159"/>
                          <a:pt x="255" y="146"/>
                          <a:pt x="255" y="131"/>
                        </a:cubicBezTo>
                        <a:cubicBezTo>
                          <a:pt x="255" y="14"/>
                          <a:pt x="255" y="14"/>
                          <a:pt x="255" y="14"/>
                        </a:cubicBezTo>
                        <a:cubicBezTo>
                          <a:pt x="261" y="14"/>
                          <a:pt x="261" y="14"/>
                          <a:pt x="261" y="14"/>
                        </a:cubicBezTo>
                        <a:cubicBezTo>
                          <a:pt x="265" y="14"/>
                          <a:pt x="268" y="11"/>
                          <a:pt x="268" y="7"/>
                        </a:cubicBezTo>
                        <a:cubicBezTo>
                          <a:pt x="268" y="3"/>
                          <a:pt x="265" y="0"/>
                          <a:pt x="261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Freeform 53"/>
                  <p:cNvSpPr>
                    <a:spLocks noEditPoints="1"/>
                  </p:cNvSpPr>
                  <p:nvPr/>
                </p:nvSpPr>
                <p:spPr bwMode="auto">
                  <a:xfrm>
                    <a:off x="6350000" y="1190626"/>
                    <a:ext cx="146050" cy="139700"/>
                  </a:xfrm>
                  <a:custGeom>
                    <a:avLst/>
                    <a:gdLst>
                      <a:gd name="T0" fmla="*/ 32 w 64"/>
                      <a:gd name="T1" fmla="*/ 64 h 64"/>
                      <a:gd name="T2" fmla="*/ 64 w 64"/>
                      <a:gd name="T3" fmla="*/ 32 h 64"/>
                      <a:gd name="T4" fmla="*/ 32 w 64"/>
                      <a:gd name="T5" fmla="*/ 0 h 64"/>
                      <a:gd name="T6" fmla="*/ 0 w 64"/>
                      <a:gd name="T7" fmla="*/ 32 h 64"/>
                      <a:gd name="T8" fmla="*/ 32 w 64"/>
                      <a:gd name="T9" fmla="*/ 64 h 64"/>
                      <a:gd name="T10" fmla="*/ 32 w 64"/>
                      <a:gd name="T11" fmla="*/ 14 h 64"/>
                      <a:gd name="T12" fmla="*/ 50 w 64"/>
                      <a:gd name="T13" fmla="*/ 32 h 64"/>
                      <a:gd name="T14" fmla="*/ 32 w 64"/>
                      <a:gd name="T15" fmla="*/ 50 h 64"/>
                      <a:gd name="T16" fmla="*/ 14 w 64"/>
                      <a:gd name="T17" fmla="*/ 32 h 64"/>
                      <a:gd name="T18" fmla="*/ 32 w 64"/>
                      <a:gd name="T19" fmla="*/ 14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64" h="64">
                        <a:moveTo>
                          <a:pt x="32" y="64"/>
                        </a:moveTo>
                        <a:cubicBezTo>
                          <a:pt x="49" y="64"/>
                          <a:pt x="64" y="49"/>
                          <a:pt x="64" y="32"/>
                        </a:cubicBezTo>
                        <a:cubicBezTo>
                          <a:pt x="64" y="14"/>
                          <a:pt x="49" y="0"/>
                          <a:pt x="32" y="0"/>
                        </a:cubicBezTo>
                        <a:cubicBezTo>
                          <a:pt x="14" y="0"/>
                          <a:pt x="0" y="14"/>
                          <a:pt x="0" y="32"/>
                        </a:cubicBezTo>
                        <a:cubicBezTo>
                          <a:pt x="0" y="49"/>
                          <a:pt x="14" y="64"/>
                          <a:pt x="32" y="64"/>
                        </a:cubicBezTo>
                        <a:close/>
                        <a:moveTo>
                          <a:pt x="32" y="14"/>
                        </a:moveTo>
                        <a:cubicBezTo>
                          <a:pt x="42" y="14"/>
                          <a:pt x="50" y="22"/>
                          <a:pt x="50" y="32"/>
                        </a:cubicBezTo>
                        <a:cubicBezTo>
                          <a:pt x="50" y="42"/>
                          <a:pt x="42" y="50"/>
                          <a:pt x="32" y="50"/>
                        </a:cubicBezTo>
                        <a:cubicBezTo>
                          <a:pt x="22" y="50"/>
                          <a:pt x="14" y="42"/>
                          <a:pt x="14" y="32"/>
                        </a:cubicBezTo>
                        <a:cubicBezTo>
                          <a:pt x="14" y="22"/>
                          <a:pt x="22" y="14"/>
                          <a:pt x="32" y="1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9" name="组合 8"/>
            <p:cNvGrpSpPr/>
            <p:nvPr/>
          </p:nvGrpSpPr>
          <p:grpSpPr>
            <a:xfrm>
              <a:off x="4003786" y="2793584"/>
              <a:ext cx="1620957" cy="1462071"/>
              <a:chOff x="3673961" y="2771400"/>
              <a:chExt cx="1620957" cy="1462071"/>
            </a:xfrm>
          </p:grpSpPr>
          <p:grpSp>
            <p:nvGrpSpPr>
              <p:cNvPr id="3" name="组合 2"/>
              <p:cNvGrpSpPr/>
              <p:nvPr/>
            </p:nvGrpSpPr>
            <p:grpSpPr>
              <a:xfrm>
                <a:off x="3974642" y="2771400"/>
                <a:ext cx="1021111" cy="1021111"/>
                <a:chOff x="3974642" y="2771400"/>
                <a:chExt cx="1828800" cy="1828800"/>
              </a:xfrm>
            </p:grpSpPr>
            <p:sp>
              <p:nvSpPr>
                <p:cNvPr id="20" name="椭圆 19"/>
                <p:cNvSpPr/>
                <p:nvPr/>
              </p:nvSpPr>
              <p:spPr>
                <a:xfrm>
                  <a:off x="3974642" y="2771400"/>
                  <a:ext cx="1828800" cy="1828800"/>
                </a:xfrm>
                <a:prstGeom prst="ellipse">
                  <a:avLst/>
                </a:prstGeom>
                <a:solidFill>
                  <a:srgbClr val="22B1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41" name="组合 40"/>
                <p:cNvGrpSpPr/>
                <p:nvPr/>
              </p:nvGrpSpPr>
              <p:grpSpPr>
                <a:xfrm>
                  <a:off x="4442209" y="3251191"/>
                  <a:ext cx="893667" cy="869219"/>
                  <a:chOff x="5203825" y="3138488"/>
                  <a:chExt cx="522288" cy="508000"/>
                </a:xfrm>
                <a:solidFill>
                  <a:schemeClr val="bg1"/>
                </a:solidFill>
              </p:grpSpPr>
              <p:sp>
                <p:nvSpPr>
                  <p:cNvPr id="42" name="Freeform 26"/>
                  <p:cNvSpPr/>
                  <p:nvPr/>
                </p:nvSpPr>
                <p:spPr bwMode="auto">
                  <a:xfrm>
                    <a:off x="5203825" y="3138488"/>
                    <a:ext cx="412750" cy="508000"/>
                  </a:xfrm>
                  <a:custGeom>
                    <a:avLst/>
                    <a:gdLst>
                      <a:gd name="T0" fmla="*/ 182 w 182"/>
                      <a:gd name="T1" fmla="*/ 43 h 232"/>
                      <a:gd name="T2" fmla="*/ 182 w 182"/>
                      <a:gd name="T3" fmla="*/ 20 h 232"/>
                      <a:gd name="T4" fmla="*/ 162 w 182"/>
                      <a:gd name="T5" fmla="*/ 0 h 232"/>
                      <a:gd name="T6" fmla="*/ 60 w 182"/>
                      <a:gd name="T7" fmla="*/ 0 h 232"/>
                      <a:gd name="T8" fmla="*/ 60 w 182"/>
                      <a:gd name="T9" fmla="*/ 0 h 232"/>
                      <a:gd name="T10" fmla="*/ 55 w 182"/>
                      <a:gd name="T11" fmla="*/ 1 h 232"/>
                      <a:gd name="T12" fmla="*/ 2 w 182"/>
                      <a:gd name="T13" fmla="*/ 46 h 232"/>
                      <a:gd name="T14" fmla="*/ 0 w 182"/>
                      <a:gd name="T15" fmla="*/ 51 h 232"/>
                      <a:gd name="T16" fmla="*/ 0 w 182"/>
                      <a:gd name="T17" fmla="*/ 51 h 232"/>
                      <a:gd name="T18" fmla="*/ 0 w 182"/>
                      <a:gd name="T19" fmla="*/ 212 h 232"/>
                      <a:gd name="T20" fmla="*/ 20 w 182"/>
                      <a:gd name="T21" fmla="*/ 232 h 232"/>
                      <a:gd name="T22" fmla="*/ 162 w 182"/>
                      <a:gd name="T23" fmla="*/ 232 h 232"/>
                      <a:gd name="T24" fmla="*/ 182 w 182"/>
                      <a:gd name="T25" fmla="*/ 212 h 232"/>
                      <a:gd name="T26" fmla="*/ 182 w 182"/>
                      <a:gd name="T27" fmla="*/ 203 h 232"/>
                      <a:gd name="T28" fmla="*/ 175 w 182"/>
                      <a:gd name="T29" fmla="*/ 203 h 232"/>
                      <a:gd name="T30" fmla="*/ 168 w 182"/>
                      <a:gd name="T31" fmla="*/ 203 h 232"/>
                      <a:gd name="T32" fmla="*/ 168 w 182"/>
                      <a:gd name="T33" fmla="*/ 212 h 232"/>
                      <a:gd name="T34" fmla="*/ 162 w 182"/>
                      <a:gd name="T35" fmla="*/ 218 h 232"/>
                      <a:gd name="T36" fmla="*/ 20 w 182"/>
                      <a:gd name="T37" fmla="*/ 218 h 232"/>
                      <a:gd name="T38" fmla="*/ 14 w 182"/>
                      <a:gd name="T39" fmla="*/ 212 h 232"/>
                      <a:gd name="T40" fmla="*/ 14 w 182"/>
                      <a:gd name="T41" fmla="*/ 55 h 232"/>
                      <a:gd name="T42" fmla="*/ 58 w 182"/>
                      <a:gd name="T43" fmla="*/ 18 h 232"/>
                      <a:gd name="T44" fmla="*/ 58 w 182"/>
                      <a:gd name="T45" fmla="*/ 59 h 232"/>
                      <a:gd name="T46" fmla="*/ 36 w 182"/>
                      <a:gd name="T47" fmla="*/ 59 h 232"/>
                      <a:gd name="T48" fmla="*/ 36 w 182"/>
                      <a:gd name="T49" fmla="*/ 73 h 232"/>
                      <a:gd name="T50" fmla="*/ 72 w 182"/>
                      <a:gd name="T51" fmla="*/ 73 h 232"/>
                      <a:gd name="T52" fmla="*/ 72 w 182"/>
                      <a:gd name="T53" fmla="*/ 14 h 232"/>
                      <a:gd name="T54" fmla="*/ 162 w 182"/>
                      <a:gd name="T55" fmla="*/ 14 h 232"/>
                      <a:gd name="T56" fmla="*/ 168 w 182"/>
                      <a:gd name="T57" fmla="*/ 20 h 232"/>
                      <a:gd name="T58" fmla="*/ 168 w 182"/>
                      <a:gd name="T59" fmla="*/ 43 h 232"/>
                      <a:gd name="T60" fmla="*/ 182 w 182"/>
                      <a:gd name="T61" fmla="*/ 43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</a:cxnLst>
                    <a:rect l="0" t="0" r="r" b="b"/>
                    <a:pathLst>
                      <a:path w="182" h="232">
                        <a:moveTo>
                          <a:pt x="182" y="43"/>
                        </a:moveTo>
                        <a:cubicBezTo>
                          <a:pt x="182" y="20"/>
                          <a:pt x="182" y="20"/>
                          <a:pt x="182" y="20"/>
                        </a:cubicBezTo>
                        <a:cubicBezTo>
                          <a:pt x="182" y="9"/>
                          <a:pt x="173" y="0"/>
                          <a:pt x="162" y="0"/>
                        </a:cubicBezTo>
                        <a:cubicBezTo>
                          <a:pt x="60" y="0"/>
                          <a:pt x="60" y="0"/>
                          <a:pt x="60" y="0"/>
                        </a:cubicBezTo>
                        <a:cubicBezTo>
                          <a:pt x="60" y="0"/>
                          <a:pt x="60" y="0"/>
                          <a:pt x="60" y="0"/>
                        </a:cubicBezTo>
                        <a:cubicBezTo>
                          <a:pt x="58" y="0"/>
                          <a:pt x="56" y="0"/>
                          <a:pt x="55" y="1"/>
                        </a:cubicBezTo>
                        <a:cubicBezTo>
                          <a:pt x="2" y="46"/>
                          <a:pt x="2" y="46"/>
                          <a:pt x="2" y="46"/>
                        </a:cubicBezTo>
                        <a:cubicBezTo>
                          <a:pt x="1" y="47"/>
                          <a:pt x="0" y="49"/>
                          <a:pt x="0" y="51"/>
                        </a:cubicBezTo>
                        <a:cubicBezTo>
                          <a:pt x="0" y="51"/>
                          <a:pt x="0" y="51"/>
                          <a:pt x="0" y="51"/>
                        </a:cubicBezTo>
                        <a:cubicBezTo>
                          <a:pt x="0" y="212"/>
                          <a:pt x="0" y="212"/>
                          <a:pt x="0" y="212"/>
                        </a:cubicBezTo>
                        <a:cubicBezTo>
                          <a:pt x="0" y="223"/>
                          <a:pt x="9" y="232"/>
                          <a:pt x="20" y="232"/>
                        </a:cubicBezTo>
                        <a:cubicBezTo>
                          <a:pt x="162" y="232"/>
                          <a:pt x="162" y="232"/>
                          <a:pt x="162" y="232"/>
                        </a:cubicBezTo>
                        <a:cubicBezTo>
                          <a:pt x="173" y="232"/>
                          <a:pt x="182" y="223"/>
                          <a:pt x="182" y="212"/>
                        </a:cubicBezTo>
                        <a:cubicBezTo>
                          <a:pt x="182" y="203"/>
                          <a:pt x="182" y="203"/>
                          <a:pt x="182" y="203"/>
                        </a:cubicBezTo>
                        <a:cubicBezTo>
                          <a:pt x="180" y="203"/>
                          <a:pt x="177" y="203"/>
                          <a:pt x="175" y="203"/>
                        </a:cubicBezTo>
                        <a:cubicBezTo>
                          <a:pt x="172" y="203"/>
                          <a:pt x="170" y="203"/>
                          <a:pt x="168" y="203"/>
                        </a:cubicBezTo>
                        <a:cubicBezTo>
                          <a:pt x="168" y="212"/>
                          <a:pt x="168" y="212"/>
                          <a:pt x="168" y="212"/>
                        </a:cubicBezTo>
                        <a:cubicBezTo>
                          <a:pt x="168" y="215"/>
                          <a:pt x="165" y="218"/>
                          <a:pt x="162" y="218"/>
                        </a:cubicBezTo>
                        <a:cubicBezTo>
                          <a:pt x="20" y="218"/>
                          <a:pt x="20" y="218"/>
                          <a:pt x="20" y="218"/>
                        </a:cubicBezTo>
                        <a:cubicBezTo>
                          <a:pt x="17" y="218"/>
                          <a:pt x="14" y="215"/>
                          <a:pt x="14" y="212"/>
                        </a:cubicBezTo>
                        <a:cubicBezTo>
                          <a:pt x="14" y="55"/>
                          <a:pt x="14" y="55"/>
                          <a:pt x="14" y="55"/>
                        </a:cubicBezTo>
                        <a:cubicBezTo>
                          <a:pt x="58" y="18"/>
                          <a:pt x="58" y="18"/>
                          <a:pt x="58" y="18"/>
                        </a:cubicBezTo>
                        <a:cubicBezTo>
                          <a:pt x="58" y="59"/>
                          <a:pt x="58" y="59"/>
                          <a:pt x="58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73"/>
                          <a:pt x="36" y="73"/>
                          <a:pt x="36" y="73"/>
                        </a:cubicBezTo>
                        <a:cubicBezTo>
                          <a:pt x="72" y="73"/>
                          <a:pt x="72" y="73"/>
                          <a:pt x="72" y="73"/>
                        </a:cubicBezTo>
                        <a:cubicBezTo>
                          <a:pt x="72" y="14"/>
                          <a:pt x="72" y="14"/>
                          <a:pt x="72" y="14"/>
                        </a:cubicBezTo>
                        <a:cubicBezTo>
                          <a:pt x="162" y="14"/>
                          <a:pt x="162" y="14"/>
                          <a:pt x="162" y="14"/>
                        </a:cubicBezTo>
                        <a:cubicBezTo>
                          <a:pt x="165" y="14"/>
                          <a:pt x="168" y="16"/>
                          <a:pt x="168" y="20"/>
                        </a:cubicBezTo>
                        <a:cubicBezTo>
                          <a:pt x="168" y="43"/>
                          <a:pt x="168" y="43"/>
                          <a:pt x="168" y="43"/>
                        </a:cubicBezTo>
                        <a:lnTo>
                          <a:pt x="182" y="4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3" name="Freeform 27"/>
                  <p:cNvSpPr/>
                  <p:nvPr/>
                </p:nvSpPr>
                <p:spPr bwMode="auto">
                  <a:xfrm>
                    <a:off x="5284788" y="3368676"/>
                    <a:ext cx="179388" cy="30163"/>
                  </a:xfrm>
                  <a:custGeom>
                    <a:avLst/>
                    <a:gdLst>
                      <a:gd name="T0" fmla="*/ 7 w 79"/>
                      <a:gd name="T1" fmla="*/ 0 h 14"/>
                      <a:gd name="T2" fmla="*/ 0 w 79"/>
                      <a:gd name="T3" fmla="*/ 7 h 14"/>
                      <a:gd name="T4" fmla="*/ 7 w 79"/>
                      <a:gd name="T5" fmla="*/ 14 h 14"/>
                      <a:gd name="T6" fmla="*/ 73 w 79"/>
                      <a:gd name="T7" fmla="*/ 14 h 14"/>
                      <a:gd name="T8" fmla="*/ 79 w 79"/>
                      <a:gd name="T9" fmla="*/ 0 h 14"/>
                      <a:gd name="T10" fmla="*/ 7 w 79"/>
                      <a:gd name="T1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9" h="14">
                        <a:moveTo>
                          <a:pt x="7" y="0"/>
                        </a:moveTo>
                        <a:cubicBezTo>
                          <a:pt x="3" y="0"/>
                          <a:pt x="0" y="3"/>
                          <a:pt x="0" y="7"/>
                        </a:cubicBezTo>
                        <a:cubicBezTo>
                          <a:pt x="0" y="10"/>
                          <a:pt x="3" y="14"/>
                          <a:pt x="7" y="14"/>
                        </a:cubicBezTo>
                        <a:cubicBezTo>
                          <a:pt x="73" y="14"/>
                          <a:pt x="73" y="14"/>
                          <a:pt x="73" y="14"/>
                        </a:cubicBezTo>
                        <a:cubicBezTo>
                          <a:pt x="75" y="9"/>
                          <a:pt x="77" y="4"/>
                          <a:pt x="79" y="0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" name="Freeform 28"/>
                  <p:cNvSpPr/>
                  <p:nvPr/>
                </p:nvSpPr>
                <p:spPr bwMode="auto">
                  <a:xfrm>
                    <a:off x="5284788" y="3435351"/>
                    <a:ext cx="166688" cy="31750"/>
                  </a:xfrm>
                  <a:custGeom>
                    <a:avLst/>
                    <a:gdLst>
                      <a:gd name="T0" fmla="*/ 7 w 73"/>
                      <a:gd name="T1" fmla="*/ 0 h 14"/>
                      <a:gd name="T2" fmla="*/ 0 w 73"/>
                      <a:gd name="T3" fmla="*/ 7 h 14"/>
                      <a:gd name="T4" fmla="*/ 7 w 73"/>
                      <a:gd name="T5" fmla="*/ 14 h 14"/>
                      <a:gd name="T6" fmla="*/ 73 w 73"/>
                      <a:gd name="T7" fmla="*/ 14 h 14"/>
                      <a:gd name="T8" fmla="*/ 71 w 73"/>
                      <a:gd name="T9" fmla="*/ 0 h 14"/>
                      <a:gd name="T10" fmla="*/ 7 w 73"/>
                      <a:gd name="T1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3" h="14">
                        <a:moveTo>
                          <a:pt x="7" y="0"/>
                        </a:moveTo>
                        <a:cubicBezTo>
                          <a:pt x="3" y="0"/>
                          <a:pt x="0" y="3"/>
                          <a:pt x="0" y="7"/>
                        </a:cubicBezTo>
                        <a:cubicBezTo>
                          <a:pt x="0" y="11"/>
                          <a:pt x="3" y="14"/>
                          <a:pt x="7" y="14"/>
                        </a:cubicBezTo>
                        <a:cubicBezTo>
                          <a:pt x="73" y="14"/>
                          <a:pt x="73" y="14"/>
                          <a:pt x="73" y="14"/>
                        </a:cubicBezTo>
                        <a:cubicBezTo>
                          <a:pt x="72" y="10"/>
                          <a:pt x="71" y="5"/>
                          <a:pt x="71" y="0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" name="Freeform 29"/>
                  <p:cNvSpPr/>
                  <p:nvPr/>
                </p:nvSpPr>
                <p:spPr bwMode="auto">
                  <a:xfrm>
                    <a:off x="5284788" y="3506788"/>
                    <a:ext cx="204788" cy="30163"/>
                  </a:xfrm>
                  <a:custGeom>
                    <a:avLst/>
                    <a:gdLst>
                      <a:gd name="T0" fmla="*/ 80 w 90"/>
                      <a:gd name="T1" fmla="*/ 0 h 14"/>
                      <a:gd name="T2" fmla="*/ 7 w 90"/>
                      <a:gd name="T3" fmla="*/ 0 h 14"/>
                      <a:gd name="T4" fmla="*/ 0 w 90"/>
                      <a:gd name="T5" fmla="*/ 7 h 14"/>
                      <a:gd name="T6" fmla="*/ 7 w 90"/>
                      <a:gd name="T7" fmla="*/ 14 h 14"/>
                      <a:gd name="T8" fmla="*/ 90 w 90"/>
                      <a:gd name="T9" fmla="*/ 14 h 14"/>
                      <a:gd name="T10" fmla="*/ 80 w 90"/>
                      <a:gd name="T1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0" h="14">
                        <a:moveTo>
                          <a:pt x="80" y="0"/>
                        </a:moveTo>
                        <a:cubicBezTo>
                          <a:pt x="7" y="0"/>
                          <a:pt x="7" y="0"/>
                          <a:pt x="7" y="0"/>
                        </a:cubicBezTo>
                        <a:cubicBezTo>
                          <a:pt x="3" y="0"/>
                          <a:pt x="0" y="3"/>
                          <a:pt x="0" y="7"/>
                        </a:cubicBezTo>
                        <a:cubicBezTo>
                          <a:pt x="0" y="11"/>
                          <a:pt x="3" y="14"/>
                          <a:pt x="7" y="14"/>
                        </a:cubicBezTo>
                        <a:cubicBezTo>
                          <a:pt x="90" y="14"/>
                          <a:pt x="90" y="14"/>
                          <a:pt x="90" y="14"/>
                        </a:cubicBezTo>
                        <a:cubicBezTo>
                          <a:pt x="86" y="10"/>
                          <a:pt x="82" y="5"/>
                          <a:pt x="80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6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562600" y="3259138"/>
                    <a:ext cx="76200" cy="30163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7" name="Freeform 31"/>
                  <p:cNvSpPr>
                    <a:spLocks noEditPoints="1"/>
                  </p:cNvSpPr>
                  <p:nvPr/>
                </p:nvSpPr>
                <p:spPr bwMode="auto">
                  <a:xfrm>
                    <a:off x="5473700" y="3308351"/>
                    <a:ext cx="252413" cy="247650"/>
                  </a:xfrm>
                  <a:custGeom>
                    <a:avLst/>
                    <a:gdLst>
                      <a:gd name="T0" fmla="*/ 96 w 111"/>
                      <a:gd name="T1" fmla="*/ 20 h 113"/>
                      <a:gd name="T2" fmla="*/ 102 w 111"/>
                      <a:gd name="T3" fmla="*/ 12 h 113"/>
                      <a:gd name="T4" fmla="*/ 102 w 111"/>
                      <a:gd name="T5" fmla="*/ 2 h 113"/>
                      <a:gd name="T6" fmla="*/ 92 w 111"/>
                      <a:gd name="T7" fmla="*/ 3 h 113"/>
                      <a:gd name="T8" fmla="*/ 85 w 111"/>
                      <a:gd name="T9" fmla="*/ 11 h 113"/>
                      <a:gd name="T10" fmla="*/ 56 w 111"/>
                      <a:gd name="T11" fmla="*/ 2 h 113"/>
                      <a:gd name="T12" fmla="*/ 0 w 111"/>
                      <a:gd name="T13" fmla="*/ 58 h 113"/>
                      <a:gd name="T14" fmla="*/ 56 w 111"/>
                      <a:gd name="T15" fmla="*/ 113 h 113"/>
                      <a:gd name="T16" fmla="*/ 111 w 111"/>
                      <a:gd name="T17" fmla="*/ 58 h 113"/>
                      <a:gd name="T18" fmla="*/ 96 w 111"/>
                      <a:gd name="T19" fmla="*/ 20 h 113"/>
                      <a:gd name="T20" fmla="*/ 56 w 111"/>
                      <a:gd name="T21" fmla="*/ 99 h 113"/>
                      <a:gd name="T22" fmla="*/ 14 w 111"/>
                      <a:gd name="T23" fmla="*/ 58 h 113"/>
                      <a:gd name="T24" fmla="*/ 56 w 111"/>
                      <a:gd name="T25" fmla="*/ 16 h 113"/>
                      <a:gd name="T26" fmla="*/ 97 w 111"/>
                      <a:gd name="T27" fmla="*/ 58 h 113"/>
                      <a:gd name="T28" fmla="*/ 56 w 111"/>
                      <a:gd name="T29" fmla="*/ 99 h 1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11" h="113">
                        <a:moveTo>
                          <a:pt x="96" y="20"/>
                        </a:moveTo>
                        <a:cubicBezTo>
                          <a:pt x="102" y="12"/>
                          <a:pt x="102" y="12"/>
                          <a:pt x="102" y="12"/>
                        </a:cubicBezTo>
                        <a:cubicBezTo>
                          <a:pt x="105" y="9"/>
                          <a:pt x="105" y="5"/>
                          <a:pt x="102" y="2"/>
                        </a:cubicBezTo>
                        <a:cubicBezTo>
                          <a:pt x="99" y="0"/>
                          <a:pt x="94" y="0"/>
                          <a:pt x="92" y="3"/>
                        </a:cubicBezTo>
                        <a:cubicBezTo>
                          <a:pt x="85" y="11"/>
                          <a:pt x="85" y="11"/>
                          <a:pt x="85" y="11"/>
                        </a:cubicBezTo>
                        <a:cubicBezTo>
                          <a:pt x="76" y="5"/>
                          <a:pt x="66" y="2"/>
                          <a:pt x="56" y="2"/>
                        </a:cubicBezTo>
                        <a:cubicBezTo>
                          <a:pt x="25" y="2"/>
                          <a:pt x="0" y="27"/>
                          <a:pt x="0" y="58"/>
                        </a:cubicBezTo>
                        <a:cubicBezTo>
                          <a:pt x="0" y="88"/>
                          <a:pt x="25" y="113"/>
                          <a:pt x="56" y="113"/>
                        </a:cubicBezTo>
                        <a:cubicBezTo>
                          <a:pt x="86" y="113"/>
                          <a:pt x="111" y="88"/>
                          <a:pt x="111" y="58"/>
                        </a:cubicBezTo>
                        <a:cubicBezTo>
                          <a:pt x="111" y="43"/>
                          <a:pt x="105" y="30"/>
                          <a:pt x="96" y="20"/>
                        </a:cubicBezTo>
                        <a:close/>
                        <a:moveTo>
                          <a:pt x="56" y="99"/>
                        </a:moveTo>
                        <a:cubicBezTo>
                          <a:pt x="33" y="99"/>
                          <a:pt x="14" y="80"/>
                          <a:pt x="14" y="58"/>
                        </a:cubicBezTo>
                        <a:cubicBezTo>
                          <a:pt x="14" y="35"/>
                          <a:pt x="33" y="16"/>
                          <a:pt x="56" y="16"/>
                        </a:cubicBezTo>
                        <a:cubicBezTo>
                          <a:pt x="78" y="16"/>
                          <a:pt x="97" y="35"/>
                          <a:pt x="97" y="58"/>
                        </a:cubicBezTo>
                        <a:cubicBezTo>
                          <a:pt x="97" y="80"/>
                          <a:pt x="78" y="99"/>
                          <a:pt x="56" y="9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Freeform 32"/>
                  <p:cNvSpPr/>
                  <p:nvPr/>
                </p:nvSpPr>
                <p:spPr bwMode="auto">
                  <a:xfrm>
                    <a:off x="5578475" y="3370263"/>
                    <a:ext cx="42863" cy="85725"/>
                  </a:xfrm>
                  <a:custGeom>
                    <a:avLst/>
                    <a:gdLst>
                      <a:gd name="T0" fmla="*/ 15 w 19"/>
                      <a:gd name="T1" fmla="*/ 22 h 39"/>
                      <a:gd name="T2" fmla="*/ 10 w 19"/>
                      <a:gd name="T3" fmla="*/ 0 h 39"/>
                      <a:gd name="T4" fmla="*/ 9 w 19"/>
                      <a:gd name="T5" fmla="*/ 0 h 39"/>
                      <a:gd name="T6" fmla="*/ 4 w 19"/>
                      <a:gd name="T7" fmla="*/ 22 h 39"/>
                      <a:gd name="T8" fmla="*/ 0 w 19"/>
                      <a:gd name="T9" fmla="*/ 30 h 39"/>
                      <a:gd name="T10" fmla="*/ 10 w 19"/>
                      <a:gd name="T11" fmla="*/ 39 h 39"/>
                      <a:gd name="T12" fmla="*/ 19 w 19"/>
                      <a:gd name="T13" fmla="*/ 30 h 39"/>
                      <a:gd name="T14" fmla="*/ 15 w 19"/>
                      <a:gd name="T15" fmla="*/ 22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" h="39">
                        <a:moveTo>
                          <a:pt x="15" y="22"/>
                        </a:moveTo>
                        <a:cubicBezTo>
                          <a:pt x="10" y="0"/>
                          <a:pt x="10" y="0"/>
                          <a:pt x="10" y="0"/>
                        </a:cubicBezTo>
                        <a:cubicBezTo>
                          <a:pt x="9" y="0"/>
                          <a:pt x="9" y="0"/>
                          <a:pt x="9" y="0"/>
                        </a:cubicBezTo>
                        <a:cubicBezTo>
                          <a:pt x="4" y="22"/>
                          <a:pt x="4" y="22"/>
                          <a:pt x="4" y="22"/>
                        </a:cubicBezTo>
                        <a:cubicBezTo>
                          <a:pt x="2" y="24"/>
                          <a:pt x="0" y="27"/>
                          <a:pt x="0" y="30"/>
                        </a:cubicBezTo>
                        <a:cubicBezTo>
                          <a:pt x="0" y="35"/>
                          <a:pt x="4" y="39"/>
                          <a:pt x="10" y="39"/>
                        </a:cubicBezTo>
                        <a:cubicBezTo>
                          <a:pt x="15" y="39"/>
                          <a:pt x="19" y="35"/>
                          <a:pt x="19" y="30"/>
                        </a:cubicBezTo>
                        <a:cubicBezTo>
                          <a:pt x="19" y="27"/>
                          <a:pt x="18" y="24"/>
                          <a:pt x="15" y="2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61" name="文本框 60"/>
              <p:cNvSpPr txBox="1"/>
              <p:nvPr/>
            </p:nvSpPr>
            <p:spPr>
              <a:xfrm>
                <a:off x="3673961" y="3894917"/>
                <a:ext cx="1620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/>
                  <a:t>请输入章节标题</a:t>
                </a:r>
                <a:endParaRPr lang="zh-CN" altLang="en-US" sz="1600" dirty="0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6060734" y="2793584"/>
              <a:ext cx="1620957" cy="1462071"/>
              <a:chOff x="6258023" y="2771400"/>
              <a:chExt cx="1620957" cy="1462071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6557947" y="2771400"/>
                <a:ext cx="1021111" cy="1021111"/>
                <a:chOff x="6557947" y="2771400"/>
                <a:chExt cx="1828800" cy="1828800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6557947" y="2771400"/>
                  <a:ext cx="1828800" cy="1828800"/>
                </a:xfrm>
                <a:prstGeom prst="ellipse">
                  <a:avLst/>
                </a:prstGeom>
                <a:solidFill>
                  <a:srgbClr val="22B1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36" name="组合 35"/>
                <p:cNvGrpSpPr/>
                <p:nvPr/>
              </p:nvGrpSpPr>
              <p:grpSpPr>
                <a:xfrm>
                  <a:off x="6916862" y="3302800"/>
                  <a:ext cx="1110971" cy="766001"/>
                  <a:chOff x="5140325" y="4160838"/>
                  <a:chExt cx="649288" cy="447676"/>
                </a:xfrm>
                <a:solidFill>
                  <a:schemeClr val="bg1"/>
                </a:solidFill>
              </p:grpSpPr>
              <p:sp>
                <p:nvSpPr>
                  <p:cNvPr id="37" name="Freeform 6"/>
                  <p:cNvSpPr/>
                  <p:nvPr/>
                </p:nvSpPr>
                <p:spPr bwMode="auto">
                  <a:xfrm>
                    <a:off x="5299075" y="4578351"/>
                    <a:ext cx="242888" cy="30163"/>
                  </a:xfrm>
                  <a:custGeom>
                    <a:avLst/>
                    <a:gdLst>
                      <a:gd name="T0" fmla="*/ 100 w 107"/>
                      <a:gd name="T1" fmla="*/ 14 h 14"/>
                      <a:gd name="T2" fmla="*/ 7 w 107"/>
                      <a:gd name="T3" fmla="*/ 14 h 14"/>
                      <a:gd name="T4" fmla="*/ 0 w 107"/>
                      <a:gd name="T5" fmla="*/ 7 h 14"/>
                      <a:gd name="T6" fmla="*/ 7 w 107"/>
                      <a:gd name="T7" fmla="*/ 0 h 14"/>
                      <a:gd name="T8" fmla="*/ 100 w 107"/>
                      <a:gd name="T9" fmla="*/ 0 h 14"/>
                      <a:gd name="T10" fmla="*/ 107 w 107"/>
                      <a:gd name="T11" fmla="*/ 7 h 14"/>
                      <a:gd name="T12" fmla="*/ 100 w 107"/>
                      <a:gd name="T13" fmla="*/ 14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7" h="14">
                        <a:moveTo>
                          <a:pt x="100" y="14"/>
                        </a:moveTo>
                        <a:cubicBezTo>
                          <a:pt x="7" y="14"/>
                          <a:pt x="7" y="14"/>
                          <a:pt x="7" y="14"/>
                        </a:cubicBezTo>
                        <a:cubicBezTo>
                          <a:pt x="3" y="14"/>
                          <a:pt x="0" y="11"/>
                          <a:pt x="0" y="7"/>
                        </a:cubicBezTo>
                        <a:cubicBezTo>
                          <a:pt x="0" y="3"/>
                          <a:pt x="3" y="0"/>
                          <a:pt x="7" y="0"/>
                        </a:cubicBezTo>
                        <a:cubicBezTo>
                          <a:pt x="100" y="0"/>
                          <a:pt x="100" y="0"/>
                          <a:pt x="100" y="0"/>
                        </a:cubicBezTo>
                        <a:cubicBezTo>
                          <a:pt x="104" y="0"/>
                          <a:pt x="107" y="3"/>
                          <a:pt x="107" y="7"/>
                        </a:cubicBezTo>
                        <a:cubicBezTo>
                          <a:pt x="107" y="11"/>
                          <a:pt x="104" y="14"/>
                          <a:pt x="100" y="1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" name="Freeform 7"/>
                  <p:cNvSpPr/>
                  <p:nvPr/>
                </p:nvSpPr>
                <p:spPr bwMode="auto">
                  <a:xfrm>
                    <a:off x="5235575" y="4235451"/>
                    <a:ext cx="355600" cy="234950"/>
                  </a:xfrm>
                  <a:custGeom>
                    <a:avLst/>
                    <a:gdLst>
                      <a:gd name="T0" fmla="*/ 8 w 157"/>
                      <a:gd name="T1" fmla="*/ 107 h 107"/>
                      <a:gd name="T2" fmla="*/ 5 w 157"/>
                      <a:gd name="T3" fmla="*/ 106 h 107"/>
                      <a:gd name="T4" fmla="*/ 2 w 157"/>
                      <a:gd name="T5" fmla="*/ 96 h 107"/>
                      <a:gd name="T6" fmla="*/ 31 w 157"/>
                      <a:gd name="T7" fmla="*/ 48 h 107"/>
                      <a:gd name="T8" fmla="*/ 37 w 157"/>
                      <a:gd name="T9" fmla="*/ 45 h 107"/>
                      <a:gd name="T10" fmla="*/ 43 w 157"/>
                      <a:gd name="T11" fmla="*/ 48 h 107"/>
                      <a:gd name="T12" fmla="*/ 60 w 157"/>
                      <a:gd name="T13" fmla="*/ 72 h 107"/>
                      <a:gd name="T14" fmla="*/ 80 w 157"/>
                      <a:gd name="T15" fmla="*/ 51 h 107"/>
                      <a:gd name="T16" fmla="*/ 90 w 157"/>
                      <a:gd name="T17" fmla="*/ 51 h 107"/>
                      <a:gd name="T18" fmla="*/ 107 w 157"/>
                      <a:gd name="T19" fmla="*/ 66 h 107"/>
                      <a:gd name="T20" fmla="*/ 143 w 157"/>
                      <a:gd name="T21" fmla="*/ 4 h 107"/>
                      <a:gd name="T22" fmla="*/ 152 w 157"/>
                      <a:gd name="T23" fmla="*/ 2 h 107"/>
                      <a:gd name="T24" fmla="*/ 155 w 157"/>
                      <a:gd name="T25" fmla="*/ 11 h 107"/>
                      <a:gd name="T26" fmla="*/ 115 w 157"/>
                      <a:gd name="T27" fmla="*/ 80 h 107"/>
                      <a:gd name="T28" fmla="*/ 110 w 157"/>
                      <a:gd name="T29" fmla="*/ 83 h 107"/>
                      <a:gd name="T30" fmla="*/ 104 w 157"/>
                      <a:gd name="T31" fmla="*/ 82 h 107"/>
                      <a:gd name="T32" fmla="*/ 85 w 157"/>
                      <a:gd name="T33" fmla="*/ 66 h 107"/>
                      <a:gd name="T34" fmla="*/ 64 w 157"/>
                      <a:gd name="T35" fmla="*/ 88 h 107"/>
                      <a:gd name="T36" fmla="*/ 58 w 157"/>
                      <a:gd name="T37" fmla="*/ 90 h 107"/>
                      <a:gd name="T38" fmla="*/ 53 w 157"/>
                      <a:gd name="T39" fmla="*/ 87 h 107"/>
                      <a:gd name="T40" fmla="*/ 38 w 157"/>
                      <a:gd name="T41" fmla="*/ 65 h 107"/>
                      <a:gd name="T42" fmla="*/ 14 w 157"/>
                      <a:gd name="T43" fmla="*/ 103 h 107"/>
                      <a:gd name="T44" fmla="*/ 8 w 157"/>
                      <a:gd name="T45" fmla="*/ 107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157" h="107">
                        <a:moveTo>
                          <a:pt x="8" y="107"/>
                        </a:moveTo>
                        <a:cubicBezTo>
                          <a:pt x="7" y="107"/>
                          <a:pt x="6" y="106"/>
                          <a:pt x="5" y="106"/>
                        </a:cubicBezTo>
                        <a:cubicBezTo>
                          <a:pt x="1" y="104"/>
                          <a:pt x="0" y="99"/>
                          <a:pt x="2" y="96"/>
                        </a:cubicBezTo>
                        <a:cubicBezTo>
                          <a:pt x="31" y="48"/>
                          <a:pt x="31" y="48"/>
                          <a:pt x="31" y="48"/>
                        </a:cubicBezTo>
                        <a:cubicBezTo>
                          <a:pt x="32" y="46"/>
                          <a:pt x="35" y="45"/>
                          <a:pt x="37" y="45"/>
                        </a:cubicBezTo>
                        <a:cubicBezTo>
                          <a:pt x="39" y="45"/>
                          <a:pt x="42" y="46"/>
                          <a:pt x="43" y="48"/>
                        </a:cubicBezTo>
                        <a:cubicBezTo>
                          <a:pt x="60" y="72"/>
                          <a:pt x="60" y="72"/>
                          <a:pt x="60" y="72"/>
                        </a:cubicBezTo>
                        <a:cubicBezTo>
                          <a:pt x="80" y="51"/>
                          <a:pt x="80" y="51"/>
                          <a:pt x="80" y="51"/>
                        </a:cubicBezTo>
                        <a:cubicBezTo>
                          <a:pt x="82" y="48"/>
                          <a:pt x="87" y="48"/>
                          <a:pt x="90" y="51"/>
                        </a:cubicBezTo>
                        <a:cubicBezTo>
                          <a:pt x="107" y="66"/>
                          <a:pt x="107" y="66"/>
                          <a:pt x="107" y="66"/>
                        </a:cubicBezTo>
                        <a:cubicBezTo>
                          <a:pt x="143" y="4"/>
                          <a:pt x="143" y="4"/>
                          <a:pt x="143" y="4"/>
                        </a:cubicBezTo>
                        <a:cubicBezTo>
                          <a:pt x="145" y="1"/>
                          <a:pt x="149" y="0"/>
                          <a:pt x="152" y="2"/>
                        </a:cubicBezTo>
                        <a:cubicBezTo>
                          <a:pt x="156" y="4"/>
                          <a:pt x="157" y="8"/>
                          <a:pt x="155" y="11"/>
                        </a:cubicBezTo>
                        <a:cubicBezTo>
                          <a:pt x="115" y="80"/>
                          <a:pt x="115" y="80"/>
                          <a:pt x="115" y="80"/>
                        </a:cubicBezTo>
                        <a:cubicBezTo>
                          <a:pt x="114" y="82"/>
                          <a:pt x="112" y="83"/>
                          <a:pt x="110" y="83"/>
                        </a:cubicBezTo>
                        <a:cubicBezTo>
                          <a:pt x="108" y="84"/>
                          <a:pt x="106" y="83"/>
                          <a:pt x="104" y="82"/>
                        </a:cubicBezTo>
                        <a:cubicBezTo>
                          <a:pt x="85" y="66"/>
                          <a:pt x="85" y="66"/>
                          <a:pt x="85" y="66"/>
                        </a:cubicBezTo>
                        <a:cubicBezTo>
                          <a:pt x="64" y="88"/>
                          <a:pt x="64" y="88"/>
                          <a:pt x="64" y="88"/>
                        </a:cubicBezTo>
                        <a:cubicBezTo>
                          <a:pt x="62" y="89"/>
                          <a:pt x="60" y="90"/>
                          <a:pt x="58" y="90"/>
                        </a:cubicBezTo>
                        <a:cubicBezTo>
                          <a:pt x="56" y="90"/>
                          <a:pt x="54" y="89"/>
                          <a:pt x="53" y="87"/>
                        </a:cubicBezTo>
                        <a:cubicBezTo>
                          <a:pt x="38" y="65"/>
                          <a:pt x="38" y="65"/>
                          <a:pt x="38" y="65"/>
                        </a:cubicBezTo>
                        <a:cubicBezTo>
                          <a:pt x="14" y="103"/>
                          <a:pt x="14" y="103"/>
                          <a:pt x="14" y="103"/>
                        </a:cubicBezTo>
                        <a:cubicBezTo>
                          <a:pt x="13" y="105"/>
                          <a:pt x="11" y="107"/>
                          <a:pt x="8" y="10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Freeform 8"/>
                  <p:cNvSpPr/>
                  <p:nvPr/>
                </p:nvSpPr>
                <p:spPr bwMode="auto">
                  <a:xfrm>
                    <a:off x="5140325" y="4160838"/>
                    <a:ext cx="560388" cy="381000"/>
                  </a:xfrm>
                  <a:custGeom>
                    <a:avLst/>
                    <a:gdLst>
                      <a:gd name="T0" fmla="*/ 185 w 247"/>
                      <a:gd name="T1" fmla="*/ 160 h 174"/>
                      <a:gd name="T2" fmla="*/ 28 w 247"/>
                      <a:gd name="T3" fmla="*/ 160 h 174"/>
                      <a:gd name="T4" fmla="*/ 14 w 247"/>
                      <a:gd name="T5" fmla="*/ 146 h 174"/>
                      <a:gd name="T6" fmla="*/ 14 w 247"/>
                      <a:gd name="T7" fmla="*/ 28 h 174"/>
                      <a:gd name="T8" fmla="*/ 28 w 247"/>
                      <a:gd name="T9" fmla="*/ 14 h 174"/>
                      <a:gd name="T10" fmla="*/ 219 w 247"/>
                      <a:gd name="T11" fmla="*/ 14 h 174"/>
                      <a:gd name="T12" fmla="*/ 233 w 247"/>
                      <a:gd name="T13" fmla="*/ 28 h 174"/>
                      <a:gd name="T14" fmla="*/ 233 w 247"/>
                      <a:gd name="T15" fmla="*/ 71 h 174"/>
                      <a:gd name="T16" fmla="*/ 247 w 247"/>
                      <a:gd name="T17" fmla="*/ 74 h 174"/>
                      <a:gd name="T18" fmla="*/ 247 w 247"/>
                      <a:gd name="T19" fmla="*/ 28 h 174"/>
                      <a:gd name="T20" fmla="*/ 219 w 247"/>
                      <a:gd name="T21" fmla="*/ 0 h 174"/>
                      <a:gd name="T22" fmla="*/ 28 w 247"/>
                      <a:gd name="T23" fmla="*/ 0 h 174"/>
                      <a:gd name="T24" fmla="*/ 0 w 247"/>
                      <a:gd name="T25" fmla="*/ 28 h 174"/>
                      <a:gd name="T26" fmla="*/ 0 w 247"/>
                      <a:gd name="T27" fmla="*/ 146 h 174"/>
                      <a:gd name="T28" fmla="*/ 28 w 247"/>
                      <a:gd name="T29" fmla="*/ 174 h 174"/>
                      <a:gd name="T30" fmla="*/ 201 w 247"/>
                      <a:gd name="T31" fmla="*/ 174 h 174"/>
                      <a:gd name="T32" fmla="*/ 185 w 247"/>
                      <a:gd name="T33" fmla="*/ 160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247" h="174">
                        <a:moveTo>
                          <a:pt x="185" y="160"/>
                        </a:moveTo>
                        <a:cubicBezTo>
                          <a:pt x="28" y="160"/>
                          <a:pt x="28" y="160"/>
                          <a:pt x="28" y="160"/>
                        </a:cubicBezTo>
                        <a:cubicBezTo>
                          <a:pt x="21" y="160"/>
                          <a:pt x="14" y="154"/>
                          <a:pt x="14" y="146"/>
                        </a:cubicBezTo>
                        <a:cubicBezTo>
                          <a:pt x="14" y="28"/>
                          <a:pt x="14" y="28"/>
                          <a:pt x="14" y="28"/>
                        </a:cubicBezTo>
                        <a:cubicBezTo>
                          <a:pt x="14" y="21"/>
                          <a:pt x="21" y="14"/>
                          <a:pt x="28" y="14"/>
                        </a:cubicBezTo>
                        <a:cubicBezTo>
                          <a:pt x="219" y="14"/>
                          <a:pt x="219" y="14"/>
                          <a:pt x="219" y="14"/>
                        </a:cubicBezTo>
                        <a:cubicBezTo>
                          <a:pt x="226" y="14"/>
                          <a:pt x="233" y="21"/>
                          <a:pt x="233" y="28"/>
                        </a:cubicBezTo>
                        <a:cubicBezTo>
                          <a:pt x="233" y="71"/>
                          <a:pt x="233" y="71"/>
                          <a:pt x="233" y="71"/>
                        </a:cubicBezTo>
                        <a:cubicBezTo>
                          <a:pt x="238" y="71"/>
                          <a:pt x="242" y="72"/>
                          <a:pt x="247" y="74"/>
                        </a:cubicBezTo>
                        <a:cubicBezTo>
                          <a:pt x="247" y="28"/>
                          <a:pt x="247" y="28"/>
                          <a:pt x="247" y="28"/>
                        </a:cubicBezTo>
                        <a:cubicBezTo>
                          <a:pt x="247" y="13"/>
                          <a:pt x="234" y="0"/>
                          <a:pt x="219" y="0"/>
                        </a:cubicBezTo>
                        <a:cubicBezTo>
                          <a:pt x="28" y="0"/>
                          <a:pt x="28" y="0"/>
                          <a:pt x="28" y="0"/>
                        </a:cubicBezTo>
                        <a:cubicBezTo>
                          <a:pt x="13" y="0"/>
                          <a:pt x="0" y="13"/>
                          <a:pt x="0" y="28"/>
                        </a:cubicBezTo>
                        <a:cubicBezTo>
                          <a:pt x="0" y="146"/>
                          <a:pt x="0" y="146"/>
                          <a:pt x="0" y="146"/>
                        </a:cubicBezTo>
                        <a:cubicBezTo>
                          <a:pt x="0" y="161"/>
                          <a:pt x="13" y="174"/>
                          <a:pt x="28" y="174"/>
                        </a:cubicBezTo>
                        <a:cubicBezTo>
                          <a:pt x="201" y="174"/>
                          <a:pt x="201" y="174"/>
                          <a:pt x="201" y="174"/>
                        </a:cubicBezTo>
                        <a:cubicBezTo>
                          <a:pt x="195" y="170"/>
                          <a:pt x="189" y="166"/>
                          <a:pt x="185" y="16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" name="Freeform 9"/>
                  <p:cNvSpPr>
                    <a:spLocks noEditPoints="1"/>
                  </p:cNvSpPr>
                  <p:nvPr/>
                </p:nvSpPr>
                <p:spPr bwMode="auto">
                  <a:xfrm>
                    <a:off x="5559425" y="4343401"/>
                    <a:ext cx="230188" cy="215900"/>
                  </a:xfrm>
                  <a:custGeom>
                    <a:avLst/>
                    <a:gdLst>
                      <a:gd name="T0" fmla="*/ 98 w 101"/>
                      <a:gd name="T1" fmla="*/ 87 h 99"/>
                      <a:gd name="T2" fmla="*/ 77 w 101"/>
                      <a:gd name="T3" fmla="*/ 67 h 99"/>
                      <a:gd name="T4" fmla="*/ 85 w 101"/>
                      <a:gd name="T5" fmla="*/ 42 h 99"/>
                      <a:gd name="T6" fmla="*/ 42 w 101"/>
                      <a:gd name="T7" fmla="*/ 0 h 99"/>
                      <a:gd name="T8" fmla="*/ 0 w 101"/>
                      <a:gd name="T9" fmla="*/ 42 h 99"/>
                      <a:gd name="T10" fmla="*/ 42 w 101"/>
                      <a:gd name="T11" fmla="*/ 85 h 99"/>
                      <a:gd name="T12" fmla="*/ 68 w 101"/>
                      <a:gd name="T13" fmla="*/ 77 h 99"/>
                      <a:gd name="T14" fmla="*/ 88 w 101"/>
                      <a:gd name="T15" fmla="*/ 97 h 99"/>
                      <a:gd name="T16" fmla="*/ 93 w 101"/>
                      <a:gd name="T17" fmla="*/ 99 h 99"/>
                      <a:gd name="T18" fmla="*/ 98 w 101"/>
                      <a:gd name="T19" fmla="*/ 97 h 99"/>
                      <a:gd name="T20" fmla="*/ 98 w 101"/>
                      <a:gd name="T21" fmla="*/ 87 h 99"/>
                      <a:gd name="T22" fmla="*/ 14 w 101"/>
                      <a:gd name="T23" fmla="*/ 42 h 99"/>
                      <a:gd name="T24" fmla="*/ 42 w 101"/>
                      <a:gd name="T25" fmla="*/ 14 h 99"/>
                      <a:gd name="T26" fmla="*/ 71 w 101"/>
                      <a:gd name="T27" fmla="*/ 42 h 99"/>
                      <a:gd name="T28" fmla="*/ 42 w 101"/>
                      <a:gd name="T29" fmla="*/ 71 h 99"/>
                      <a:gd name="T30" fmla="*/ 14 w 101"/>
                      <a:gd name="T31" fmla="*/ 42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01" h="99">
                        <a:moveTo>
                          <a:pt x="98" y="87"/>
                        </a:moveTo>
                        <a:cubicBezTo>
                          <a:pt x="77" y="67"/>
                          <a:pt x="77" y="67"/>
                          <a:pt x="77" y="67"/>
                        </a:cubicBezTo>
                        <a:cubicBezTo>
                          <a:pt x="82" y="60"/>
                          <a:pt x="85" y="51"/>
                          <a:pt x="85" y="42"/>
                        </a:cubicBezTo>
                        <a:cubicBezTo>
                          <a:pt x="85" y="19"/>
                          <a:pt x="66" y="0"/>
                          <a:pt x="42" y="0"/>
                        </a:cubicBezTo>
                        <a:cubicBezTo>
                          <a:pt x="19" y="0"/>
                          <a:pt x="0" y="19"/>
                          <a:pt x="0" y="42"/>
                        </a:cubicBezTo>
                        <a:cubicBezTo>
                          <a:pt x="0" y="66"/>
                          <a:pt x="19" y="85"/>
                          <a:pt x="42" y="85"/>
                        </a:cubicBezTo>
                        <a:cubicBezTo>
                          <a:pt x="52" y="85"/>
                          <a:pt x="61" y="82"/>
                          <a:pt x="68" y="77"/>
                        </a:cubicBezTo>
                        <a:cubicBezTo>
                          <a:pt x="88" y="97"/>
                          <a:pt x="88" y="97"/>
                          <a:pt x="88" y="97"/>
                        </a:cubicBezTo>
                        <a:cubicBezTo>
                          <a:pt x="90" y="99"/>
                          <a:pt x="91" y="99"/>
                          <a:pt x="93" y="99"/>
                        </a:cubicBezTo>
                        <a:cubicBezTo>
                          <a:pt x="95" y="99"/>
                          <a:pt x="97" y="99"/>
                          <a:pt x="98" y="97"/>
                        </a:cubicBezTo>
                        <a:cubicBezTo>
                          <a:pt x="101" y="95"/>
                          <a:pt x="101" y="90"/>
                          <a:pt x="98" y="87"/>
                        </a:cubicBezTo>
                        <a:close/>
                        <a:moveTo>
                          <a:pt x="14" y="42"/>
                        </a:moveTo>
                        <a:cubicBezTo>
                          <a:pt x="14" y="27"/>
                          <a:pt x="27" y="14"/>
                          <a:pt x="42" y="14"/>
                        </a:cubicBezTo>
                        <a:cubicBezTo>
                          <a:pt x="58" y="14"/>
                          <a:pt x="71" y="27"/>
                          <a:pt x="71" y="42"/>
                        </a:cubicBezTo>
                        <a:cubicBezTo>
                          <a:pt x="71" y="58"/>
                          <a:pt x="58" y="71"/>
                          <a:pt x="42" y="71"/>
                        </a:cubicBezTo>
                        <a:cubicBezTo>
                          <a:pt x="27" y="71"/>
                          <a:pt x="14" y="58"/>
                          <a:pt x="14" y="4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62" name="文本框 61"/>
              <p:cNvSpPr txBox="1"/>
              <p:nvPr/>
            </p:nvSpPr>
            <p:spPr>
              <a:xfrm>
                <a:off x="6258023" y="3894917"/>
                <a:ext cx="1620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/>
                  <a:t>请输入章节标题</a:t>
                </a:r>
                <a:endParaRPr lang="zh-CN" altLang="en-US" sz="1600" dirty="0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117682" y="2793584"/>
              <a:ext cx="1620957" cy="1462071"/>
              <a:chOff x="8842085" y="2771400"/>
              <a:chExt cx="1620957" cy="1462071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9141252" y="2771400"/>
                <a:ext cx="1021111" cy="1021111"/>
                <a:chOff x="9141252" y="2771400"/>
                <a:chExt cx="1828800" cy="1828800"/>
              </a:xfrm>
            </p:grpSpPr>
            <p:sp>
              <p:nvSpPr>
                <p:cNvPr id="34" name="椭圆 33"/>
                <p:cNvSpPr/>
                <p:nvPr/>
              </p:nvSpPr>
              <p:spPr>
                <a:xfrm>
                  <a:off x="9141252" y="2771400"/>
                  <a:ext cx="1828800" cy="1828800"/>
                </a:xfrm>
                <a:prstGeom prst="ellipse">
                  <a:avLst/>
                </a:prstGeom>
                <a:solidFill>
                  <a:srgbClr val="22B1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53" name="组合 52"/>
                <p:cNvGrpSpPr/>
                <p:nvPr/>
              </p:nvGrpSpPr>
              <p:grpSpPr>
                <a:xfrm>
                  <a:off x="9502884" y="3251191"/>
                  <a:ext cx="1105537" cy="869219"/>
                  <a:chOff x="3932238" y="4130676"/>
                  <a:chExt cx="646112" cy="508000"/>
                </a:xfrm>
                <a:solidFill>
                  <a:schemeClr val="bg1"/>
                </a:solidFill>
              </p:grpSpPr>
              <p:sp>
                <p:nvSpPr>
                  <p:cNvPr id="54" name="Freeform 54"/>
                  <p:cNvSpPr/>
                  <p:nvPr/>
                </p:nvSpPr>
                <p:spPr bwMode="auto">
                  <a:xfrm>
                    <a:off x="3960813" y="4567238"/>
                    <a:ext cx="60325" cy="71438"/>
                  </a:xfrm>
                  <a:custGeom>
                    <a:avLst/>
                    <a:gdLst>
                      <a:gd name="T0" fmla="*/ 14 w 26"/>
                      <a:gd name="T1" fmla="*/ 1 h 33"/>
                      <a:gd name="T2" fmla="*/ 2 w 26"/>
                      <a:gd name="T3" fmla="*/ 23 h 33"/>
                      <a:gd name="T4" fmla="*/ 5 w 26"/>
                      <a:gd name="T5" fmla="*/ 32 h 33"/>
                      <a:gd name="T6" fmla="*/ 8 w 26"/>
                      <a:gd name="T7" fmla="*/ 33 h 33"/>
                      <a:gd name="T8" fmla="*/ 15 w 26"/>
                      <a:gd name="T9" fmla="*/ 30 h 33"/>
                      <a:gd name="T10" fmla="*/ 26 w 26"/>
                      <a:gd name="T11" fmla="*/ 9 h 33"/>
                      <a:gd name="T12" fmla="*/ 15 w 26"/>
                      <a:gd name="T13" fmla="*/ 0 h 33"/>
                      <a:gd name="T14" fmla="*/ 14 w 26"/>
                      <a:gd name="T15" fmla="*/ 1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6" h="33">
                        <a:moveTo>
                          <a:pt x="14" y="1"/>
                        </a:move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6"/>
                          <a:pt x="2" y="30"/>
                          <a:pt x="5" y="32"/>
                        </a:cubicBezTo>
                        <a:cubicBezTo>
                          <a:pt x="6" y="33"/>
                          <a:pt x="7" y="33"/>
                          <a:pt x="8" y="33"/>
                        </a:cubicBezTo>
                        <a:cubicBezTo>
                          <a:pt x="11" y="33"/>
                          <a:pt x="13" y="32"/>
                          <a:pt x="15" y="30"/>
                        </a:cubicBezTo>
                        <a:cubicBezTo>
                          <a:pt x="26" y="9"/>
                          <a:pt x="26" y="9"/>
                          <a:pt x="26" y="9"/>
                        </a:cubicBezTo>
                        <a:cubicBezTo>
                          <a:pt x="22" y="6"/>
                          <a:pt x="19" y="3"/>
                          <a:pt x="15" y="0"/>
                        </a:cubicBezTo>
                        <a:cubicBezTo>
                          <a:pt x="15" y="1"/>
                          <a:pt x="15" y="1"/>
                          <a:pt x="14" y="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5" name="Freeform 55"/>
                  <p:cNvSpPr/>
                  <p:nvPr/>
                </p:nvSpPr>
                <p:spPr bwMode="auto">
                  <a:xfrm>
                    <a:off x="4329113" y="4568826"/>
                    <a:ext cx="58738" cy="69850"/>
                  </a:xfrm>
                  <a:custGeom>
                    <a:avLst/>
                    <a:gdLst>
                      <a:gd name="T0" fmla="*/ 12 w 26"/>
                      <a:gd name="T1" fmla="*/ 0 h 32"/>
                      <a:gd name="T2" fmla="*/ 11 w 26"/>
                      <a:gd name="T3" fmla="*/ 0 h 32"/>
                      <a:gd name="T4" fmla="*/ 0 w 26"/>
                      <a:gd name="T5" fmla="*/ 8 h 32"/>
                      <a:gd name="T6" fmla="*/ 12 w 26"/>
                      <a:gd name="T7" fmla="*/ 29 h 32"/>
                      <a:gd name="T8" fmla="*/ 18 w 26"/>
                      <a:gd name="T9" fmla="*/ 32 h 32"/>
                      <a:gd name="T10" fmla="*/ 21 w 26"/>
                      <a:gd name="T11" fmla="*/ 31 h 32"/>
                      <a:gd name="T12" fmla="*/ 24 w 26"/>
                      <a:gd name="T13" fmla="*/ 22 h 32"/>
                      <a:gd name="T14" fmla="*/ 12 w 26"/>
                      <a:gd name="T15" fmla="*/ 0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6" h="32">
                        <a:moveTo>
                          <a:pt x="12" y="0"/>
                        </a:moveTo>
                        <a:cubicBezTo>
                          <a:pt x="12" y="0"/>
                          <a:pt x="12" y="0"/>
                          <a:pt x="11" y="0"/>
                        </a:cubicBezTo>
                        <a:cubicBezTo>
                          <a:pt x="8" y="3"/>
                          <a:pt x="4" y="6"/>
                          <a:pt x="0" y="8"/>
                        </a:cubicBezTo>
                        <a:cubicBezTo>
                          <a:pt x="12" y="29"/>
                          <a:pt x="12" y="29"/>
                          <a:pt x="12" y="29"/>
                        </a:cubicBezTo>
                        <a:cubicBezTo>
                          <a:pt x="13" y="31"/>
                          <a:pt x="15" y="32"/>
                          <a:pt x="18" y="32"/>
                        </a:cubicBezTo>
                        <a:cubicBezTo>
                          <a:pt x="19" y="32"/>
                          <a:pt x="20" y="32"/>
                          <a:pt x="21" y="31"/>
                        </a:cubicBezTo>
                        <a:cubicBezTo>
                          <a:pt x="25" y="29"/>
                          <a:pt x="26" y="25"/>
                          <a:pt x="24" y="22"/>
                        </a:cubicBezTo>
                        <a:lnTo>
                          <a:pt x="12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6" name="Freeform 56"/>
                  <p:cNvSpPr/>
                  <p:nvPr/>
                </p:nvSpPr>
                <p:spPr bwMode="auto">
                  <a:xfrm>
                    <a:off x="4149725" y="4360863"/>
                    <a:ext cx="3175" cy="12700"/>
                  </a:xfrm>
                  <a:custGeom>
                    <a:avLst/>
                    <a:gdLst>
                      <a:gd name="T0" fmla="*/ 1 w 1"/>
                      <a:gd name="T1" fmla="*/ 6 h 6"/>
                      <a:gd name="T2" fmla="*/ 0 w 1"/>
                      <a:gd name="T3" fmla="*/ 3 h 6"/>
                      <a:gd name="T4" fmla="*/ 1 w 1"/>
                      <a:gd name="T5" fmla="*/ 0 h 6"/>
                      <a:gd name="T6" fmla="*/ 0 w 1"/>
                      <a:gd name="T7" fmla="*/ 3 h 6"/>
                      <a:gd name="T8" fmla="*/ 1 w 1"/>
                      <a:gd name="T9" fmla="*/ 6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" h="6">
                        <a:moveTo>
                          <a:pt x="1" y="6"/>
                        </a:moveTo>
                        <a:cubicBezTo>
                          <a:pt x="0" y="5"/>
                          <a:pt x="0" y="4"/>
                          <a:pt x="0" y="3"/>
                        </a:cubicBezTo>
                        <a:cubicBezTo>
                          <a:pt x="0" y="2"/>
                          <a:pt x="0" y="1"/>
                          <a:pt x="1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0" y="4"/>
                          <a:pt x="0" y="5"/>
                          <a:pt x="1" y="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7" name="Freeform 57"/>
                  <p:cNvSpPr/>
                  <p:nvPr/>
                </p:nvSpPr>
                <p:spPr bwMode="auto">
                  <a:xfrm>
                    <a:off x="3932238" y="4130676"/>
                    <a:ext cx="485775" cy="473075"/>
                  </a:xfrm>
                  <a:custGeom>
                    <a:avLst/>
                    <a:gdLst>
                      <a:gd name="T0" fmla="*/ 108 w 214"/>
                      <a:gd name="T1" fmla="*/ 202 h 216"/>
                      <a:gd name="T2" fmla="*/ 14 w 214"/>
                      <a:gd name="T3" fmla="*/ 108 h 216"/>
                      <a:gd name="T4" fmla="*/ 108 w 214"/>
                      <a:gd name="T5" fmla="*/ 14 h 216"/>
                      <a:gd name="T6" fmla="*/ 200 w 214"/>
                      <a:gd name="T7" fmla="*/ 90 h 216"/>
                      <a:gd name="T8" fmla="*/ 214 w 214"/>
                      <a:gd name="T9" fmla="*/ 90 h 216"/>
                      <a:gd name="T10" fmla="*/ 108 w 214"/>
                      <a:gd name="T11" fmla="*/ 0 h 216"/>
                      <a:gd name="T12" fmla="*/ 0 w 214"/>
                      <a:gd name="T13" fmla="*/ 108 h 216"/>
                      <a:gd name="T14" fmla="*/ 108 w 214"/>
                      <a:gd name="T15" fmla="*/ 216 h 216"/>
                      <a:gd name="T16" fmla="*/ 214 w 214"/>
                      <a:gd name="T17" fmla="*/ 126 h 216"/>
                      <a:gd name="T18" fmla="*/ 200 w 214"/>
                      <a:gd name="T19" fmla="*/ 126 h 216"/>
                      <a:gd name="T20" fmla="*/ 108 w 214"/>
                      <a:gd name="T21" fmla="*/ 202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14" h="216">
                        <a:moveTo>
                          <a:pt x="108" y="202"/>
                        </a:moveTo>
                        <a:cubicBezTo>
                          <a:pt x="56" y="202"/>
                          <a:pt x="14" y="160"/>
                          <a:pt x="14" y="108"/>
                        </a:cubicBezTo>
                        <a:cubicBezTo>
                          <a:pt x="14" y="56"/>
                          <a:pt x="56" y="14"/>
                          <a:pt x="108" y="14"/>
                        </a:cubicBezTo>
                        <a:cubicBezTo>
                          <a:pt x="153" y="14"/>
                          <a:pt x="191" y="47"/>
                          <a:pt x="200" y="90"/>
                        </a:cubicBezTo>
                        <a:cubicBezTo>
                          <a:pt x="214" y="90"/>
                          <a:pt x="214" y="90"/>
                          <a:pt x="214" y="90"/>
                        </a:cubicBezTo>
                        <a:cubicBezTo>
                          <a:pt x="205" y="39"/>
                          <a:pt x="161" y="0"/>
                          <a:pt x="108" y="0"/>
                        </a:cubicBezTo>
                        <a:cubicBezTo>
                          <a:pt x="48" y="0"/>
                          <a:pt x="0" y="48"/>
                          <a:pt x="0" y="108"/>
                        </a:cubicBezTo>
                        <a:cubicBezTo>
                          <a:pt x="0" y="168"/>
                          <a:pt x="48" y="216"/>
                          <a:pt x="108" y="216"/>
                        </a:cubicBezTo>
                        <a:cubicBezTo>
                          <a:pt x="161" y="216"/>
                          <a:pt x="206" y="177"/>
                          <a:pt x="214" y="126"/>
                        </a:cubicBezTo>
                        <a:cubicBezTo>
                          <a:pt x="200" y="126"/>
                          <a:pt x="200" y="126"/>
                          <a:pt x="200" y="126"/>
                        </a:cubicBezTo>
                        <a:cubicBezTo>
                          <a:pt x="192" y="169"/>
                          <a:pt x="153" y="202"/>
                          <a:pt x="108" y="20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" name="Freeform 58"/>
                  <p:cNvSpPr/>
                  <p:nvPr/>
                </p:nvSpPr>
                <p:spPr bwMode="auto">
                  <a:xfrm>
                    <a:off x="4022725" y="4217988"/>
                    <a:ext cx="301625" cy="298450"/>
                  </a:xfrm>
                  <a:custGeom>
                    <a:avLst/>
                    <a:gdLst>
                      <a:gd name="T0" fmla="*/ 68 w 133"/>
                      <a:gd name="T1" fmla="*/ 122 h 136"/>
                      <a:gd name="T2" fmla="*/ 14 w 133"/>
                      <a:gd name="T3" fmla="*/ 68 h 136"/>
                      <a:gd name="T4" fmla="*/ 68 w 133"/>
                      <a:gd name="T5" fmla="*/ 14 h 136"/>
                      <a:gd name="T6" fmla="*/ 118 w 133"/>
                      <a:gd name="T7" fmla="*/ 50 h 136"/>
                      <a:gd name="T8" fmla="*/ 133 w 133"/>
                      <a:gd name="T9" fmla="*/ 50 h 136"/>
                      <a:gd name="T10" fmla="*/ 68 w 133"/>
                      <a:gd name="T11" fmla="*/ 0 h 136"/>
                      <a:gd name="T12" fmla="*/ 0 w 133"/>
                      <a:gd name="T13" fmla="*/ 68 h 136"/>
                      <a:gd name="T14" fmla="*/ 68 w 133"/>
                      <a:gd name="T15" fmla="*/ 136 h 136"/>
                      <a:gd name="T16" fmla="*/ 133 w 133"/>
                      <a:gd name="T17" fmla="*/ 86 h 136"/>
                      <a:gd name="T18" fmla="*/ 118 w 133"/>
                      <a:gd name="T19" fmla="*/ 86 h 136"/>
                      <a:gd name="T20" fmla="*/ 68 w 133"/>
                      <a:gd name="T21" fmla="*/ 122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33" h="136">
                        <a:moveTo>
                          <a:pt x="68" y="122"/>
                        </a:moveTo>
                        <a:cubicBezTo>
                          <a:pt x="38" y="122"/>
                          <a:pt x="14" y="98"/>
                          <a:pt x="14" y="68"/>
                        </a:cubicBezTo>
                        <a:cubicBezTo>
                          <a:pt x="14" y="38"/>
                          <a:pt x="38" y="14"/>
                          <a:pt x="68" y="14"/>
                        </a:cubicBezTo>
                        <a:cubicBezTo>
                          <a:pt x="91" y="14"/>
                          <a:pt x="111" y="29"/>
                          <a:pt x="118" y="50"/>
                        </a:cubicBezTo>
                        <a:cubicBezTo>
                          <a:pt x="133" y="50"/>
                          <a:pt x="133" y="50"/>
                          <a:pt x="133" y="50"/>
                        </a:cubicBezTo>
                        <a:cubicBezTo>
                          <a:pt x="125" y="21"/>
                          <a:pt x="99" y="0"/>
                          <a:pt x="68" y="0"/>
                        </a:cubicBezTo>
                        <a:cubicBezTo>
                          <a:pt x="30" y="0"/>
                          <a:pt x="0" y="30"/>
                          <a:pt x="0" y="68"/>
                        </a:cubicBezTo>
                        <a:cubicBezTo>
                          <a:pt x="0" y="106"/>
                          <a:pt x="30" y="136"/>
                          <a:pt x="68" y="136"/>
                        </a:cubicBezTo>
                        <a:cubicBezTo>
                          <a:pt x="99" y="136"/>
                          <a:pt x="125" y="115"/>
                          <a:pt x="133" y="86"/>
                        </a:cubicBezTo>
                        <a:cubicBezTo>
                          <a:pt x="118" y="86"/>
                          <a:pt x="118" y="86"/>
                          <a:pt x="118" y="86"/>
                        </a:cubicBezTo>
                        <a:cubicBezTo>
                          <a:pt x="111" y="107"/>
                          <a:pt x="91" y="122"/>
                          <a:pt x="68" y="12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9" name="Freeform 59"/>
                  <p:cNvSpPr/>
                  <p:nvPr/>
                </p:nvSpPr>
                <p:spPr bwMode="auto">
                  <a:xfrm>
                    <a:off x="4175125" y="4298951"/>
                    <a:ext cx="403225" cy="138113"/>
                  </a:xfrm>
                  <a:custGeom>
                    <a:avLst/>
                    <a:gdLst>
                      <a:gd name="T0" fmla="*/ 175 w 178"/>
                      <a:gd name="T1" fmla="*/ 51 h 63"/>
                      <a:gd name="T2" fmla="*/ 159 w 178"/>
                      <a:gd name="T3" fmla="*/ 32 h 63"/>
                      <a:gd name="T4" fmla="*/ 175 w 178"/>
                      <a:gd name="T5" fmla="*/ 12 h 63"/>
                      <a:gd name="T6" fmla="*/ 175 w 178"/>
                      <a:gd name="T7" fmla="*/ 2 h 63"/>
                      <a:gd name="T8" fmla="*/ 165 w 178"/>
                      <a:gd name="T9" fmla="*/ 3 h 63"/>
                      <a:gd name="T10" fmla="*/ 148 w 178"/>
                      <a:gd name="T11" fmla="*/ 23 h 63"/>
                      <a:gd name="T12" fmla="*/ 147 w 178"/>
                      <a:gd name="T13" fmla="*/ 24 h 63"/>
                      <a:gd name="T14" fmla="*/ 131 w 178"/>
                      <a:gd name="T15" fmla="*/ 24 h 63"/>
                      <a:gd name="T16" fmla="*/ 141 w 178"/>
                      <a:gd name="T17" fmla="*/ 12 h 63"/>
                      <a:gd name="T18" fmla="*/ 140 w 178"/>
                      <a:gd name="T19" fmla="*/ 2 h 63"/>
                      <a:gd name="T20" fmla="*/ 130 w 178"/>
                      <a:gd name="T21" fmla="*/ 3 h 63"/>
                      <a:gd name="T22" fmla="*/ 113 w 178"/>
                      <a:gd name="T23" fmla="*/ 23 h 63"/>
                      <a:gd name="T24" fmla="*/ 113 w 178"/>
                      <a:gd name="T25" fmla="*/ 24 h 63"/>
                      <a:gd name="T26" fmla="*/ 7 w 178"/>
                      <a:gd name="T27" fmla="*/ 24 h 63"/>
                      <a:gd name="T28" fmla="*/ 0 w 178"/>
                      <a:gd name="T29" fmla="*/ 31 h 63"/>
                      <a:gd name="T30" fmla="*/ 7 w 178"/>
                      <a:gd name="T31" fmla="*/ 38 h 63"/>
                      <a:gd name="T32" fmla="*/ 111 w 178"/>
                      <a:gd name="T33" fmla="*/ 38 h 63"/>
                      <a:gd name="T34" fmla="*/ 112 w 178"/>
                      <a:gd name="T35" fmla="*/ 39 h 63"/>
                      <a:gd name="T36" fmla="*/ 130 w 178"/>
                      <a:gd name="T37" fmla="*/ 60 h 63"/>
                      <a:gd name="T38" fmla="*/ 135 w 178"/>
                      <a:gd name="T39" fmla="*/ 63 h 63"/>
                      <a:gd name="T40" fmla="*/ 140 w 178"/>
                      <a:gd name="T41" fmla="*/ 61 h 63"/>
                      <a:gd name="T42" fmla="*/ 141 w 178"/>
                      <a:gd name="T43" fmla="*/ 51 h 63"/>
                      <a:gd name="T44" fmla="*/ 129 w 178"/>
                      <a:gd name="T45" fmla="*/ 38 h 63"/>
                      <a:gd name="T46" fmla="*/ 146 w 178"/>
                      <a:gd name="T47" fmla="*/ 38 h 63"/>
                      <a:gd name="T48" fmla="*/ 147 w 178"/>
                      <a:gd name="T49" fmla="*/ 39 h 63"/>
                      <a:gd name="T50" fmla="*/ 165 w 178"/>
                      <a:gd name="T51" fmla="*/ 60 h 63"/>
                      <a:gd name="T52" fmla="*/ 170 w 178"/>
                      <a:gd name="T53" fmla="*/ 63 h 63"/>
                      <a:gd name="T54" fmla="*/ 175 w 178"/>
                      <a:gd name="T55" fmla="*/ 61 h 63"/>
                      <a:gd name="T56" fmla="*/ 175 w 178"/>
                      <a:gd name="T57" fmla="*/ 51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178" h="63">
                        <a:moveTo>
                          <a:pt x="175" y="51"/>
                        </a:moveTo>
                        <a:cubicBezTo>
                          <a:pt x="159" y="32"/>
                          <a:pt x="159" y="32"/>
                          <a:pt x="159" y="32"/>
                        </a:cubicBezTo>
                        <a:cubicBezTo>
                          <a:pt x="175" y="12"/>
                          <a:pt x="175" y="12"/>
                          <a:pt x="175" y="12"/>
                        </a:cubicBezTo>
                        <a:cubicBezTo>
                          <a:pt x="178" y="9"/>
                          <a:pt x="177" y="5"/>
                          <a:pt x="175" y="2"/>
                        </a:cubicBezTo>
                        <a:cubicBezTo>
                          <a:pt x="172" y="0"/>
                          <a:pt x="167" y="0"/>
                          <a:pt x="165" y="3"/>
                        </a:cubicBezTo>
                        <a:cubicBezTo>
                          <a:pt x="148" y="23"/>
                          <a:pt x="148" y="23"/>
                          <a:pt x="148" y="23"/>
                        </a:cubicBezTo>
                        <a:cubicBezTo>
                          <a:pt x="148" y="23"/>
                          <a:pt x="147" y="23"/>
                          <a:pt x="147" y="24"/>
                        </a:cubicBezTo>
                        <a:cubicBezTo>
                          <a:pt x="131" y="24"/>
                          <a:pt x="131" y="24"/>
                          <a:pt x="131" y="24"/>
                        </a:cubicBezTo>
                        <a:cubicBezTo>
                          <a:pt x="141" y="12"/>
                          <a:pt x="141" y="12"/>
                          <a:pt x="141" y="12"/>
                        </a:cubicBezTo>
                        <a:cubicBezTo>
                          <a:pt x="143" y="9"/>
                          <a:pt x="143" y="5"/>
                          <a:pt x="140" y="2"/>
                        </a:cubicBezTo>
                        <a:cubicBezTo>
                          <a:pt x="137" y="0"/>
                          <a:pt x="132" y="0"/>
                          <a:pt x="130" y="3"/>
                        </a:cubicBezTo>
                        <a:cubicBezTo>
                          <a:pt x="113" y="23"/>
                          <a:pt x="113" y="23"/>
                          <a:pt x="113" y="23"/>
                        </a:cubicBezTo>
                        <a:cubicBezTo>
                          <a:pt x="113" y="24"/>
                          <a:pt x="113" y="24"/>
                          <a:pt x="113" y="24"/>
                        </a:cubicBezTo>
                        <a:cubicBezTo>
                          <a:pt x="7" y="24"/>
                          <a:pt x="7" y="24"/>
                          <a:pt x="7" y="24"/>
                        </a:cubicBezTo>
                        <a:cubicBezTo>
                          <a:pt x="3" y="24"/>
                          <a:pt x="0" y="27"/>
                          <a:pt x="0" y="31"/>
                        </a:cubicBezTo>
                        <a:cubicBezTo>
                          <a:pt x="0" y="35"/>
                          <a:pt x="3" y="38"/>
                          <a:pt x="7" y="38"/>
                        </a:cubicBezTo>
                        <a:cubicBezTo>
                          <a:pt x="111" y="38"/>
                          <a:pt x="111" y="38"/>
                          <a:pt x="111" y="38"/>
                        </a:cubicBezTo>
                        <a:cubicBezTo>
                          <a:pt x="112" y="38"/>
                          <a:pt x="112" y="39"/>
                          <a:pt x="112" y="39"/>
                        </a:cubicBezTo>
                        <a:cubicBezTo>
                          <a:pt x="130" y="60"/>
                          <a:pt x="130" y="60"/>
                          <a:pt x="130" y="60"/>
                        </a:cubicBezTo>
                        <a:cubicBezTo>
                          <a:pt x="131" y="62"/>
                          <a:pt x="133" y="63"/>
                          <a:pt x="135" y="63"/>
                        </a:cubicBezTo>
                        <a:cubicBezTo>
                          <a:pt x="137" y="63"/>
                          <a:pt x="139" y="62"/>
                          <a:pt x="140" y="61"/>
                        </a:cubicBezTo>
                        <a:cubicBezTo>
                          <a:pt x="143" y="58"/>
                          <a:pt x="143" y="54"/>
                          <a:pt x="141" y="51"/>
                        </a:cubicBezTo>
                        <a:cubicBezTo>
                          <a:pt x="129" y="38"/>
                          <a:pt x="129" y="38"/>
                          <a:pt x="129" y="38"/>
                        </a:cubicBezTo>
                        <a:cubicBezTo>
                          <a:pt x="146" y="38"/>
                          <a:pt x="146" y="38"/>
                          <a:pt x="146" y="38"/>
                        </a:cubicBezTo>
                        <a:cubicBezTo>
                          <a:pt x="146" y="38"/>
                          <a:pt x="147" y="39"/>
                          <a:pt x="147" y="39"/>
                        </a:cubicBezTo>
                        <a:cubicBezTo>
                          <a:pt x="165" y="60"/>
                          <a:pt x="165" y="60"/>
                          <a:pt x="165" y="60"/>
                        </a:cubicBezTo>
                        <a:cubicBezTo>
                          <a:pt x="166" y="62"/>
                          <a:pt x="168" y="63"/>
                          <a:pt x="170" y="63"/>
                        </a:cubicBezTo>
                        <a:cubicBezTo>
                          <a:pt x="172" y="63"/>
                          <a:pt x="173" y="62"/>
                          <a:pt x="175" y="61"/>
                        </a:cubicBezTo>
                        <a:cubicBezTo>
                          <a:pt x="177" y="58"/>
                          <a:pt x="178" y="54"/>
                          <a:pt x="175" y="5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0" name="Freeform 60"/>
                  <p:cNvSpPr/>
                  <p:nvPr/>
                </p:nvSpPr>
                <p:spPr bwMode="auto">
                  <a:xfrm>
                    <a:off x="4108450" y="4303713"/>
                    <a:ext cx="120650" cy="127000"/>
                  </a:xfrm>
                  <a:custGeom>
                    <a:avLst/>
                    <a:gdLst>
                      <a:gd name="T0" fmla="*/ 24 w 53"/>
                      <a:gd name="T1" fmla="*/ 41 h 58"/>
                      <a:gd name="T2" fmla="*/ 19 w 53"/>
                      <a:gd name="T3" fmla="*/ 32 h 58"/>
                      <a:gd name="T4" fmla="*/ 18 w 53"/>
                      <a:gd name="T5" fmla="*/ 29 h 58"/>
                      <a:gd name="T6" fmla="*/ 19 w 53"/>
                      <a:gd name="T7" fmla="*/ 26 h 58"/>
                      <a:gd name="T8" fmla="*/ 36 w 53"/>
                      <a:gd name="T9" fmla="*/ 11 h 58"/>
                      <a:gd name="T10" fmla="*/ 52 w 53"/>
                      <a:gd name="T11" fmla="*/ 11 h 58"/>
                      <a:gd name="T12" fmla="*/ 30 w 53"/>
                      <a:gd name="T13" fmla="*/ 0 h 58"/>
                      <a:gd name="T14" fmla="*/ 0 w 53"/>
                      <a:gd name="T15" fmla="*/ 29 h 58"/>
                      <a:gd name="T16" fmla="*/ 30 w 53"/>
                      <a:gd name="T17" fmla="*/ 58 h 58"/>
                      <a:gd name="T18" fmla="*/ 53 w 53"/>
                      <a:gd name="T19" fmla="*/ 47 h 58"/>
                      <a:gd name="T20" fmla="*/ 36 w 53"/>
                      <a:gd name="T21" fmla="*/ 47 h 58"/>
                      <a:gd name="T22" fmla="*/ 24 w 53"/>
                      <a:gd name="T23" fmla="*/ 41 h 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53" h="58">
                        <a:moveTo>
                          <a:pt x="24" y="41"/>
                        </a:moveTo>
                        <a:cubicBezTo>
                          <a:pt x="21" y="39"/>
                          <a:pt x="19" y="36"/>
                          <a:pt x="19" y="32"/>
                        </a:cubicBezTo>
                        <a:cubicBezTo>
                          <a:pt x="18" y="31"/>
                          <a:pt x="18" y="30"/>
                          <a:pt x="18" y="29"/>
                        </a:cubicBezTo>
                        <a:cubicBezTo>
                          <a:pt x="18" y="28"/>
                          <a:pt x="18" y="27"/>
                          <a:pt x="19" y="26"/>
                        </a:cubicBezTo>
                        <a:cubicBezTo>
                          <a:pt x="20" y="17"/>
                          <a:pt x="27" y="11"/>
                          <a:pt x="36" y="11"/>
                        </a:cubicBezTo>
                        <a:cubicBezTo>
                          <a:pt x="52" y="11"/>
                          <a:pt x="52" y="11"/>
                          <a:pt x="52" y="11"/>
                        </a:cubicBezTo>
                        <a:cubicBezTo>
                          <a:pt x="47" y="4"/>
                          <a:pt x="39" y="0"/>
                          <a:pt x="30" y="0"/>
                        </a:cubicBezTo>
                        <a:cubicBezTo>
                          <a:pt x="13" y="0"/>
                          <a:pt x="0" y="13"/>
                          <a:pt x="0" y="29"/>
                        </a:cubicBezTo>
                        <a:cubicBezTo>
                          <a:pt x="0" y="45"/>
                          <a:pt x="13" y="58"/>
                          <a:pt x="30" y="58"/>
                        </a:cubicBezTo>
                        <a:cubicBezTo>
                          <a:pt x="39" y="58"/>
                          <a:pt x="48" y="54"/>
                          <a:pt x="53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1" y="47"/>
                          <a:pt x="27" y="45"/>
                          <a:pt x="24" y="4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63" name="文本框 62"/>
              <p:cNvSpPr txBox="1"/>
              <p:nvPr/>
            </p:nvSpPr>
            <p:spPr>
              <a:xfrm>
                <a:off x="8842085" y="3894917"/>
                <a:ext cx="1620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/>
                  <a:t>请输入章节标题</a:t>
                </a:r>
                <a:endParaRPr lang="zh-CN" altLang="en-US" sz="1600" dirty="0"/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66900" y="1274812"/>
            <a:ext cx="2408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+mj-ea"/>
                <a:ea typeface="+mj-ea"/>
              </a:rPr>
              <a:t>CONTENTS</a:t>
            </a:r>
            <a:endParaRPr lang="zh-CN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200099" y="3003446"/>
            <a:ext cx="7791801" cy="1462071"/>
            <a:chOff x="1946838" y="2793584"/>
            <a:chExt cx="7791801" cy="1462071"/>
          </a:xfrm>
        </p:grpSpPr>
        <p:grpSp>
          <p:nvGrpSpPr>
            <p:cNvPr id="8" name="组合 7"/>
            <p:cNvGrpSpPr/>
            <p:nvPr/>
          </p:nvGrpSpPr>
          <p:grpSpPr>
            <a:xfrm>
              <a:off x="1946838" y="2793584"/>
              <a:ext cx="1620957" cy="1462071"/>
              <a:chOff x="1091413" y="2771400"/>
              <a:chExt cx="1620957" cy="1462071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1091413" y="3894917"/>
                <a:ext cx="1620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</a:rPr>
                  <a:t>请输入章节标题</a:t>
                </a:r>
                <a:endParaRPr lang="zh-CN" altLang="en-US" sz="16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" name="组合 1"/>
              <p:cNvGrpSpPr/>
              <p:nvPr/>
            </p:nvGrpSpPr>
            <p:grpSpPr>
              <a:xfrm>
                <a:off x="1391337" y="2771400"/>
                <a:ext cx="1021111" cy="1021111"/>
                <a:chOff x="1391337" y="2771400"/>
                <a:chExt cx="1828800" cy="1828800"/>
              </a:xfrm>
            </p:grpSpPr>
            <p:sp>
              <p:nvSpPr>
                <p:cNvPr id="13" name="椭圆 12"/>
                <p:cNvSpPr/>
                <p:nvPr/>
              </p:nvSpPr>
              <p:spPr>
                <a:xfrm>
                  <a:off x="1391337" y="2771400"/>
                  <a:ext cx="1828800" cy="1828800"/>
                </a:xfrm>
                <a:prstGeom prst="ellipse">
                  <a:avLst/>
                </a:prstGeom>
                <a:solidFill>
                  <a:srgbClr val="22B1CF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49" name="组合 48"/>
                <p:cNvGrpSpPr/>
                <p:nvPr/>
              </p:nvGrpSpPr>
              <p:grpSpPr>
                <a:xfrm>
                  <a:off x="1784206" y="3236251"/>
                  <a:ext cx="1043062" cy="899099"/>
                  <a:chOff x="6313488" y="1190626"/>
                  <a:chExt cx="609600" cy="525463"/>
                </a:xfrm>
                <a:solidFill>
                  <a:schemeClr val="bg1"/>
                </a:solidFill>
              </p:grpSpPr>
              <p:sp>
                <p:nvSpPr>
                  <p:cNvPr id="50" name="Freeform 51"/>
                  <p:cNvSpPr/>
                  <p:nvPr/>
                </p:nvSpPr>
                <p:spPr bwMode="auto">
                  <a:xfrm>
                    <a:off x="6543675" y="1577976"/>
                    <a:ext cx="217488" cy="138113"/>
                  </a:xfrm>
                  <a:custGeom>
                    <a:avLst/>
                    <a:gdLst>
                      <a:gd name="T0" fmla="*/ 55 w 96"/>
                      <a:gd name="T1" fmla="*/ 19 h 63"/>
                      <a:gd name="T2" fmla="*/ 55 w 96"/>
                      <a:gd name="T3" fmla="*/ 0 h 63"/>
                      <a:gd name="T4" fmla="*/ 41 w 96"/>
                      <a:gd name="T5" fmla="*/ 0 h 63"/>
                      <a:gd name="T6" fmla="*/ 41 w 96"/>
                      <a:gd name="T7" fmla="*/ 19 h 63"/>
                      <a:gd name="T8" fmla="*/ 4 w 96"/>
                      <a:gd name="T9" fmla="*/ 50 h 63"/>
                      <a:gd name="T10" fmla="*/ 3 w 96"/>
                      <a:gd name="T11" fmla="*/ 60 h 63"/>
                      <a:gd name="T12" fmla="*/ 8 w 96"/>
                      <a:gd name="T13" fmla="*/ 62 h 63"/>
                      <a:gd name="T14" fmla="*/ 12 w 96"/>
                      <a:gd name="T15" fmla="*/ 61 h 63"/>
                      <a:gd name="T16" fmla="*/ 41 w 96"/>
                      <a:gd name="T17" fmla="*/ 37 h 63"/>
                      <a:gd name="T18" fmla="*/ 41 w 96"/>
                      <a:gd name="T19" fmla="*/ 56 h 63"/>
                      <a:gd name="T20" fmla="*/ 48 w 96"/>
                      <a:gd name="T21" fmla="*/ 63 h 63"/>
                      <a:gd name="T22" fmla="*/ 55 w 96"/>
                      <a:gd name="T23" fmla="*/ 56 h 63"/>
                      <a:gd name="T24" fmla="*/ 55 w 96"/>
                      <a:gd name="T25" fmla="*/ 37 h 63"/>
                      <a:gd name="T26" fmla="*/ 84 w 96"/>
                      <a:gd name="T27" fmla="*/ 61 h 63"/>
                      <a:gd name="T28" fmla="*/ 88 w 96"/>
                      <a:gd name="T29" fmla="*/ 62 h 63"/>
                      <a:gd name="T30" fmla="*/ 94 w 96"/>
                      <a:gd name="T31" fmla="*/ 60 h 63"/>
                      <a:gd name="T32" fmla="*/ 93 w 96"/>
                      <a:gd name="T33" fmla="*/ 50 h 63"/>
                      <a:gd name="T34" fmla="*/ 55 w 96"/>
                      <a:gd name="T35" fmla="*/ 19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96" h="63">
                        <a:moveTo>
                          <a:pt x="55" y="19"/>
                        </a:moveTo>
                        <a:cubicBezTo>
                          <a:pt x="55" y="0"/>
                          <a:pt x="55" y="0"/>
                          <a:pt x="55" y="0"/>
                        </a:cubicBezTo>
                        <a:cubicBezTo>
                          <a:pt x="41" y="0"/>
                          <a:pt x="41" y="0"/>
                          <a:pt x="41" y="0"/>
                        </a:cubicBezTo>
                        <a:cubicBezTo>
                          <a:pt x="41" y="19"/>
                          <a:pt x="41" y="19"/>
                          <a:pt x="41" y="19"/>
                        </a:cubicBezTo>
                        <a:cubicBezTo>
                          <a:pt x="4" y="50"/>
                          <a:pt x="4" y="50"/>
                          <a:pt x="4" y="50"/>
                        </a:cubicBezTo>
                        <a:cubicBezTo>
                          <a:pt x="1" y="52"/>
                          <a:pt x="0" y="57"/>
                          <a:pt x="3" y="60"/>
                        </a:cubicBezTo>
                        <a:cubicBezTo>
                          <a:pt x="4" y="62"/>
                          <a:pt x="6" y="62"/>
                          <a:pt x="8" y="62"/>
                        </a:cubicBezTo>
                        <a:cubicBezTo>
                          <a:pt x="10" y="62"/>
                          <a:pt x="11" y="62"/>
                          <a:pt x="12" y="61"/>
                        </a:cubicBezTo>
                        <a:cubicBezTo>
                          <a:pt x="41" y="37"/>
                          <a:pt x="41" y="37"/>
                          <a:pt x="41" y="37"/>
                        </a:cubicBezTo>
                        <a:cubicBezTo>
                          <a:pt x="41" y="56"/>
                          <a:pt x="41" y="56"/>
                          <a:pt x="41" y="56"/>
                        </a:cubicBezTo>
                        <a:cubicBezTo>
                          <a:pt x="41" y="60"/>
                          <a:pt x="44" y="63"/>
                          <a:pt x="48" y="63"/>
                        </a:cubicBezTo>
                        <a:cubicBezTo>
                          <a:pt x="52" y="63"/>
                          <a:pt x="55" y="60"/>
                          <a:pt x="55" y="56"/>
                        </a:cubicBezTo>
                        <a:cubicBezTo>
                          <a:pt x="55" y="37"/>
                          <a:pt x="55" y="37"/>
                          <a:pt x="55" y="37"/>
                        </a:cubicBezTo>
                        <a:cubicBezTo>
                          <a:pt x="84" y="61"/>
                          <a:pt x="84" y="61"/>
                          <a:pt x="84" y="61"/>
                        </a:cubicBezTo>
                        <a:cubicBezTo>
                          <a:pt x="85" y="62"/>
                          <a:pt x="87" y="62"/>
                          <a:pt x="88" y="62"/>
                        </a:cubicBezTo>
                        <a:cubicBezTo>
                          <a:pt x="90" y="62"/>
                          <a:pt x="92" y="62"/>
                          <a:pt x="94" y="60"/>
                        </a:cubicBezTo>
                        <a:cubicBezTo>
                          <a:pt x="96" y="57"/>
                          <a:pt x="96" y="52"/>
                          <a:pt x="93" y="50"/>
                        </a:cubicBezTo>
                        <a:lnTo>
                          <a:pt x="55" y="1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1" name="Freeform 52"/>
                  <p:cNvSpPr/>
                  <p:nvPr/>
                </p:nvSpPr>
                <p:spPr bwMode="auto">
                  <a:xfrm>
                    <a:off x="6313488" y="1203326"/>
                    <a:ext cx="609600" cy="512763"/>
                  </a:xfrm>
                  <a:custGeom>
                    <a:avLst/>
                    <a:gdLst>
                      <a:gd name="T0" fmla="*/ 261 w 268"/>
                      <a:gd name="T1" fmla="*/ 0 h 234"/>
                      <a:gd name="T2" fmla="*/ 84 w 268"/>
                      <a:gd name="T3" fmla="*/ 0 h 234"/>
                      <a:gd name="T4" fmla="*/ 90 w 268"/>
                      <a:gd name="T5" fmla="*/ 14 h 234"/>
                      <a:gd name="T6" fmla="*/ 241 w 268"/>
                      <a:gd name="T7" fmla="*/ 14 h 234"/>
                      <a:gd name="T8" fmla="*/ 241 w 268"/>
                      <a:gd name="T9" fmla="*/ 131 h 234"/>
                      <a:gd name="T10" fmla="*/ 227 w 268"/>
                      <a:gd name="T11" fmla="*/ 145 h 234"/>
                      <a:gd name="T12" fmla="*/ 95 w 268"/>
                      <a:gd name="T13" fmla="*/ 145 h 234"/>
                      <a:gd name="T14" fmla="*/ 95 w 268"/>
                      <a:gd name="T15" fmla="*/ 98 h 234"/>
                      <a:gd name="T16" fmla="*/ 90 w 268"/>
                      <a:gd name="T17" fmla="*/ 82 h 234"/>
                      <a:gd name="T18" fmla="*/ 83 w 268"/>
                      <a:gd name="T19" fmla="*/ 74 h 234"/>
                      <a:gd name="T20" fmla="*/ 67 w 268"/>
                      <a:gd name="T21" fmla="*/ 69 h 234"/>
                      <a:gd name="T22" fmla="*/ 29 w 268"/>
                      <a:gd name="T23" fmla="*/ 69 h 234"/>
                      <a:gd name="T24" fmla="*/ 12 w 268"/>
                      <a:gd name="T25" fmla="*/ 74 h 234"/>
                      <a:gd name="T26" fmla="*/ 5 w 268"/>
                      <a:gd name="T27" fmla="*/ 82 h 234"/>
                      <a:gd name="T28" fmla="*/ 0 w 268"/>
                      <a:gd name="T29" fmla="*/ 98 h 234"/>
                      <a:gd name="T30" fmla="*/ 0 w 268"/>
                      <a:gd name="T31" fmla="*/ 148 h 234"/>
                      <a:gd name="T32" fmla="*/ 5 w 268"/>
                      <a:gd name="T33" fmla="*/ 164 h 234"/>
                      <a:gd name="T34" fmla="*/ 13 w 268"/>
                      <a:gd name="T35" fmla="*/ 172 h 234"/>
                      <a:gd name="T36" fmla="*/ 20 w 268"/>
                      <a:gd name="T37" fmla="*/ 175 h 234"/>
                      <a:gd name="T38" fmla="*/ 20 w 268"/>
                      <a:gd name="T39" fmla="*/ 234 h 234"/>
                      <a:gd name="T40" fmla="*/ 34 w 268"/>
                      <a:gd name="T41" fmla="*/ 234 h 234"/>
                      <a:gd name="T42" fmla="*/ 34 w 268"/>
                      <a:gd name="T43" fmla="*/ 177 h 234"/>
                      <a:gd name="T44" fmla="*/ 34 w 268"/>
                      <a:gd name="T45" fmla="*/ 163 h 234"/>
                      <a:gd name="T46" fmla="*/ 29 w 268"/>
                      <a:gd name="T47" fmla="*/ 163 h 234"/>
                      <a:gd name="T48" fmla="*/ 22 w 268"/>
                      <a:gd name="T49" fmla="*/ 161 h 234"/>
                      <a:gd name="T50" fmla="*/ 14 w 268"/>
                      <a:gd name="T51" fmla="*/ 148 h 234"/>
                      <a:gd name="T52" fmla="*/ 14 w 268"/>
                      <a:gd name="T53" fmla="*/ 98 h 234"/>
                      <a:gd name="T54" fmla="*/ 29 w 268"/>
                      <a:gd name="T55" fmla="*/ 83 h 234"/>
                      <a:gd name="T56" fmla="*/ 67 w 268"/>
                      <a:gd name="T57" fmla="*/ 83 h 234"/>
                      <a:gd name="T58" fmla="*/ 81 w 268"/>
                      <a:gd name="T59" fmla="*/ 98 h 234"/>
                      <a:gd name="T60" fmla="*/ 81 w 268"/>
                      <a:gd name="T61" fmla="*/ 145 h 234"/>
                      <a:gd name="T62" fmla="*/ 81 w 268"/>
                      <a:gd name="T63" fmla="*/ 148 h 234"/>
                      <a:gd name="T64" fmla="*/ 77 w 268"/>
                      <a:gd name="T65" fmla="*/ 159 h 234"/>
                      <a:gd name="T66" fmla="*/ 73 w 268"/>
                      <a:gd name="T67" fmla="*/ 161 h 234"/>
                      <a:gd name="T68" fmla="*/ 67 w 268"/>
                      <a:gd name="T69" fmla="*/ 163 h 234"/>
                      <a:gd name="T70" fmla="*/ 62 w 268"/>
                      <a:gd name="T71" fmla="*/ 163 h 234"/>
                      <a:gd name="T72" fmla="*/ 62 w 268"/>
                      <a:gd name="T73" fmla="*/ 177 h 234"/>
                      <a:gd name="T74" fmla="*/ 62 w 268"/>
                      <a:gd name="T75" fmla="*/ 234 h 234"/>
                      <a:gd name="T76" fmla="*/ 76 w 268"/>
                      <a:gd name="T77" fmla="*/ 234 h 234"/>
                      <a:gd name="T78" fmla="*/ 76 w 268"/>
                      <a:gd name="T79" fmla="*/ 175 h 234"/>
                      <a:gd name="T80" fmla="*/ 83 w 268"/>
                      <a:gd name="T81" fmla="*/ 172 h 234"/>
                      <a:gd name="T82" fmla="*/ 90 w 268"/>
                      <a:gd name="T83" fmla="*/ 164 h 234"/>
                      <a:gd name="T84" fmla="*/ 93 w 268"/>
                      <a:gd name="T85" fmla="*/ 159 h 234"/>
                      <a:gd name="T86" fmla="*/ 227 w 268"/>
                      <a:gd name="T87" fmla="*/ 159 h 234"/>
                      <a:gd name="T88" fmla="*/ 255 w 268"/>
                      <a:gd name="T89" fmla="*/ 131 h 234"/>
                      <a:gd name="T90" fmla="*/ 255 w 268"/>
                      <a:gd name="T91" fmla="*/ 14 h 234"/>
                      <a:gd name="T92" fmla="*/ 261 w 268"/>
                      <a:gd name="T93" fmla="*/ 14 h 234"/>
                      <a:gd name="T94" fmla="*/ 268 w 268"/>
                      <a:gd name="T95" fmla="*/ 7 h 234"/>
                      <a:gd name="T96" fmla="*/ 261 w 268"/>
                      <a:gd name="T97" fmla="*/ 0 h 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</a:cxnLst>
                    <a:rect l="0" t="0" r="r" b="b"/>
                    <a:pathLst>
                      <a:path w="268" h="234">
                        <a:moveTo>
                          <a:pt x="261" y="0"/>
                        </a:moveTo>
                        <a:cubicBezTo>
                          <a:pt x="84" y="0"/>
                          <a:pt x="84" y="0"/>
                          <a:pt x="84" y="0"/>
                        </a:cubicBezTo>
                        <a:cubicBezTo>
                          <a:pt x="87" y="4"/>
                          <a:pt x="89" y="9"/>
                          <a:pt x="90" y="14"/>
                        </a:cubicBezTo>
                        <a:cubicBezTo>
                          <a:pt x="241" y="14"/>
                          <a:pt x="241" y="14"/>
                          <a:pt x="241" y="14"/>
                        </a:cubicBezTo>
                        <a:cubicBezTo>
                          <a:pt x="241" y="131"/>
                          <a:pt x="241" y="131"/>
                          <a:pt x="241" y="131"/>
                        </a:cubicBezTo>
                        <a:cubicBezTo>
                          <a:pt x="241" y="139"/>
                          <a:pt x="235" y="145"/>
                          <a:pt x="227" y="145"/>
                        </a:cubicBezTo>
                        <a:cubicBezTo>
                          <a:pt x="95" y="145"/>
                          <a:pt x="95" y="145"/>
                          <a:pt x="95" y="145"/>
                        </a:cubicBezTo>
                        <a:cubicBezTo>
                          <a:pt x="95" y="98"/>
                          <a:pt x="95" y="98"/>
                          <a:pt x="95" y="98"/>
                        </a:cubicBezTo>
                        <a:cubicBezTo>
                          <a:pt x="95" y="92"/>
                          <a:pt x="94" y="86"/>
                          <a:pt x="90" y="82"/>
                        </a:cubicBezTo>
                        <a:cubicBezTo>
                          <a:pt x="88" y="79"/>
                          <a:pt x="86" y="76"/>
                          <a:pt x="83" y="74"/>
                        </a:cubicBezTo>
                        <a:cubicBezTo>
                          <a:pt x="79" y="71"/>
                          <a:pt x="73" y="69"/>
                          <a:pt x="67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3" y="69"/>
                          <a:pt x="17" y="71"/>
                          <a:pt x="12" y="74"/>
                        </a:cubicBezTo>
                        <a:cubicBezTo>
                          <a:pt x="10" y="76"/>
                          <a:pt x="7" y="79"/>
                          <a:pt x="5" y="82"/>
                        </a:cubicBezTo>
                        <a:cubicBezTo>
                          <a:pt x="2" y="86"/>
                          <a:pt x="0" y="92"/>
                          <a:pt x="0" y="98"/>
                        </a:cubicBezTo>
                        <a:cubicBezTo>
                          <a:pt x="0" y="148"/>
                          <a:pt x="0" y="148"/>
                          <a:pt x="0" y="148"/>
                        </a:cubicBezTo>
                        <a:cubicBezTo>
                          <a:pt x="0" y="154"/>
                          <a:pt x="2" y="160"/>
                          <a:pt x="5" y="164"/>
                        </a:cubicBezTo>
                        <a:cubicBezTo>
                          <a:pt x="7" y="167"/>
                          <a:pt x="10" y="170"/>
                          <a:pt x="13" y="172"/>
                        </a:cubicBezTo>
                        <a:cubicBezTo>
                          <a:pt x="15" y="173"/>
                          <a:pt x="17" y="175"/>
                          <a:pt x="20" y="175"/>
                        </a:cubicBezTo>
                        <a:cubicBezTo>
                          <a:pt x="20" y="234"/>
                          <a:pt x="20" y="234"/>
                          <a:pt x="20" y="234"/>
                        </a:cubicBezTo>
                        <a:cubicBezTo>
                          <a:pt x="34" y="234"/>
                          <a:pt x="34" y="234"/>
                          <a:pt x="34" y="234"/>
                        </a:cubicBezTo>
                        <a:cubicBezTo>
                          <a:pt x="34" y="177"/>
                          <a:pt x="34" y="177"/>
                          <a:pt x="34" y="177"/>
                        </a:cubicBezTo>
                        <a:cubicBezTo>
                          <a:pt x="34" y="163"/>
                          <a:pt x="34" y="163"/>
                          <a:pt x="34" y="163"/>
                        </a:cubicBezTo>
                        <a:cubicBezTo>
                          <a:pt x="29" y="163"/>
                          <a:pt x="29" y="163"/>
                          <a:pt x="29" y="163"/>
                        </a:cubicBezTo>
                        <a:cubicBezTo>
                          <a:pt x="26" y="163"/>
                          <a:pt x="24" y="162"/>
                          <a:pt x="22" y="161"/>
                        </a:cubicBezTo>
                        <a:cubicBezTo>
                          <a:pt x="17" y="159"/>
                          <a:pt x="14" y="154"/>
                          <a:pt x="14" y="148"/>
                        </a:cubicBezTo>
                        <a:cubicBezTo>
                          <a:pt x="14" y="98"/>
                          <a:pt x="14" y="98"/>
                          <a:pt x="14" y="98"/>
                        </a:cubicBezTo>
                        <a:cubicBezTo>
                          <a:pt x="14" y="90"/>
                          <a:pt x="21" y="83"/>
                          <a:pt x="29" y="83"/>
                        </a:cubicBezTo>
                        <a:cubicBezTo>
                          <a:pt x="67" y="83"/>
                          <a:pt x="67" y="83"/>
                          <a:pt x="67" y="83"/>
                        </a:cubicBezTo>
                        <a:cubicBezTo>
                          <a:pt x="75" y="83"/>
                          <a:pt x="81" y="90"/>
                          <a:pt x="81" y="98"/>
                        </a:cubicBezTo>
                        <a:cubicBezTo>
                          <a:pt x="81" y="145"/>
                          <a:pt x="81" y="145"/>
                          <a:pt x="81" y="145"/>
                        </a:cubicBezTo>
                        <a:cubicBezTo>
                          <a:pt x="81" y="148"/>
                          <a:pt x="81" y="148"/>
                          <a:pt x="81" y="148"/>
                        </a:cubicBezTo>
                        <a:cubicBezTo>
                          <a:pt x="81" y="153"/>
                          <a:pt x="80" y="156"/>
                          <a:pt x="77" y="159"/>
                        </a:cubicBezTo>
                        <a:cubicBezTo>
                          <a:pt x="76" y="160"/>
                          <a:pt x="75" y="161"/>
                          <a:pt x="73" y="161"/>
                        </a:cubicBezTo>
                        <a:cubicBezTo>
                          <a:pt x="71" y="162"/>
                          <a:pt x="69" y="163"/>
                          <a:pt x="67" y="163"/>
                        </a:cubicBezTo>
                        <a:cubicBezTo>
                          <a:pt x="62" y="163"/>
                          <a:pt x="62" y="163"/>
                          <a:pt x="62" y="163"/>
                        </a:cubicBezTo>
                        <a:cubicBezTo>
                          <a:pt x="62" y="177"/>
                          <a:pt x="62" y="177"/>
                          <a:pt x="62" y="177"/>
                        </a:cubicBezTo>
                        <a:cubicBezTo>
                          <a:pt x="62" y="234"/>
                          <a:pt x="62" y="234"/>
                          <a:pt x="62" y="234"/>
                        </a:cubicBezTo>
                        <a:cubicBezTo>
                          <a:pt x="76" y="234"/>
                          <a:pt x="76" y="234"/>
                          <a:pt x="76" y="234"/>
                        </a:cubicBezTo>
                        <a:cubicBezTo>
                          <a:pt x="76" y="175"/>
                          <a:pt x="76" y="175"/>
                          <a:pt x="76" y="175"/>
                        </a:cubicBezTo>
                        <a:cubicBezTo>
                          <a:pt x="78" y="175"/>
                          <a:pt x="81" y="173"/>
                          <a:pt x="83" y="172"/>
                        </a:cubicBezTo>
                        <a:cubicBezTo>
                          <a:pt x="86" y="170"/>
                          <a:pt x="88" y="167"/>
                          <a:pt x="90" y="164"/>
                        </a:cubicBezTo>
                        <a:cubicBezTo>
                          <a:pt x="92" y="163"/>
                          <a:pt x="93" y="161"/>
                          <a:pt x="93" y="159"/>
                        </a:cubicBezTo>
                        <a:cubicBezTo>
                          <a:pt x="227" y="159"/>
                          <a:pt x="227" y="159"/>
                          <a:pt x="227" y="159"/>
                        </a:cubicBezTo>
                        <a:cubicBezTo>
                          <a:pt x="242" y="159"/>
                          <a:pt x="255" y="146"/>
                          <a:pt x="255" y="131"/>
                        </a:cubicBezTo>
                        <a:cubicBezTo>
                          <a:pt x="255" y="14"/>
                          <a:pt x="255" y="14"/>
                          <a:pt x="255" y="14"/>
                        </a:cubicBezTo>
                        <a:cubicBezTo>
                          <a:pt x="261" y="14"/>
                          <a:pt x="261" y="14"/>
                          <a:pt x="261" y="14"/>
                        </a:cubicBezTo>
                        <a:cubicBezTo>
                          <a:pt x="265" y="14"/>
                          <a:pt x="268" y="11"/>
                          <a:pt x="268" y="7"/>
                        </a:cubicBezTo>
                        <a:cubicBezTo>
                          <a:pt x="268" y="3"/>
                          <a:pt x="265" y="0"/>
                          <a:pt x="261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2" name="Freeform 53"/>
                  <p:cNvSpPr>
                    <a:spLocks noEditPoints="1"/>
                  </p:cNvSpPr>
                  <p:nvPr/>
                </p:nvSpPr>
                <p:spPr bwMode="auto">
                  <a:xfrm>
                    <a:off x="6350000" y="1190626"/>
                    <a:ext cx="146050" cy="139700"/>
                  </a:xfrm>
                  <a:custGeom>
                    <a:avLst/>
                    <a:gdLst>
                      <a:gd name="T0" fmla="*/ 32 w 64"/>
                      <a:gd name="T1" fmla="*/ 64 h 64"/>
                      <a:gd name="T2" fmla="*/ 64 w 64"/>
                      <a:gd name="T3" fmla="*/ 32 h 64"/>
                      <a:gd name="T4" fmla="*/ 32 w 64"/>
                      <a:gd name="T5" fmla="*/ 0 h 64"/>
                      <a:gd name="T6" fmla="*/ 0 w 64"/>
                      <a:gd name="T7" fmla="*/ 32 h 64"/>
                      <a:gd name="T8" fmla="*/ 32 w 64"/>
                      <a:gd name="T9" fmla="*/ 64 h 64"/>
                      <a:gd name="T10" fmla="*/ 32 w 64"/>
                      <a:gd name="T11" fmla="*/ 14 h 64"/>
                      <a:gd name="T12" fmla="*/ 50 w 64"/>
                      <a:gd name="T13" fmla="*/ 32 h 64"/>
                      <a:gd name="T14" fmla="*/ 32 w 64"/>
                      <a:gd name="T15" fmla="*/ 50 h 64"/>
                      <a:gd name="T16" fmla="*/ 14 w 64"/>
                      <a:gd name="T17" fmla="*/ 32 h 64"/>
                      <a:gd name="T18" fmla="*/ 32 w 64"/>
                      <a:gd name="T19" fmla="*/ 14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64" h="64">
                        <a:moveTo>
                          <a:pt x="32" y="64"/>
                        </a:moveTo>
                        <a:cubicBezTo>
                          <a:pt x="49" y="64"/>
                          <a:pt x="64" y="49"/>
                          <a:pt x="64" y="32"/>
                        </a:cubicBezTo>
                        <a:cubicBezTo>
                          <a:pt x="64" y="14"/>
                          <a:pt x="49" y="0"/>
                          <a:pt x="32" y="0"/>
                        </a:cubicBezTo>
                        <a:cubicBezTo>
                          <a:pt x="14" y="0"/>
                          <a:pt x="0" y="14"/>
                          <a:pt x="0" y="32"/>
                        </a:cubicBezTo>
                        <a:cubicBezTo>
                          <a:pt x="0" y="49"/>
                          <a:pt x="14" y="64"/>
                          <a:pt x="32" y="64"/>
                        </a:cubicBezTo>
                        <a:close/>
                        <a:moveTo>
                          <a:pt x="32" y="14"/>
                        </a:moveTo>
                        <a:cubicBezTo>
                          <a:pt x="42" y="14"/>
                          <a:pt x="50" y="22"/>
                          <a:pt x="50" y="32"/>
                        </a:cubicBezTo>
                        <a:cubicBezTo>
                          <a:pt x="50" y="42"/>
                          <a:pt x="42" y="50"/>
                          <a:pt x="32" y="50"/>
                        </a:cubicBezTo>
                        <a:cubicBezTo>
                          <a:pt x="22" y="50"/>
                          <a:pt x="14" y="42"/>
                          <a:pt x="14" y="32"/>
                        </a:cubicBezTo>
                        <a:cubicBezTo>
                          <a:pt x="14" y="22"/>
                          <a:pt x="22" y="14"/>
                          <a:pt x="32" y="1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9" name="组合 8"/>
            <p:cNvGrpSpPr/>
            <p:nvPr/>
          </p:nvGrpSpPr>
          <p:grpSpPr>
            <a:xfrm>
              <a:off x="4003786" y="2793584"/>
              <a:ext cx="1620957" cy="1462071"/>
              <a:chOff x="3673961" y="2771400"/>
              <a:chExt cx="1620957" cy="1462071"/>
            </a:xfrm>
          </p:grpSpPr>
          <p:grpSp>
            <p:nvGrpSpPr>
              <p:cNvPr id="3" name="组合 2"/>
              <p:cNvGrpSpPr/>
              <p:nvPr/>
            </p:nvGrpSpPr>
            <p:grpSpPr>
              <a:xfrm>
                <a:off x="3974642" y="2771400"/>
                <a:ext cx="1021111" cy="1021111"/>
                <a:chOff x="3974642" y="2771400"/>
                <a:chExt cx="1828800" cy="1828800"/>
              </a:xfrm>
            </p:grpSpPr>
            <p:sp>
              <p:nvSpPr>
                <p:cNvPr id="20" name="椭圆 19"/>
                <p:cNvSpPr/>
                <p:nvPr/>
              </p:nvSpPr>
              <p:spPr>
                <a:xfrm>
                  <a:off x="3974642" y="2771400"/>
                  <a:ext cx="1828800" cy="1828800"/>
                </a:xfrm>
                <a:prstGeom prst="ellipse">
                  <a:avLst/>
                </a:prstGeom>
                <a:solidFill>
                  <a:srgbClr val="22B1CF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41" name="组合 40"/>
                <p:cNvGrpSpPr/>
                <p:nvPr/>
              </p:nvGrpSpPr>
              <p:grpSpPr>
                <a:xfrm>
                  <a:off x="4442209" y="3251191"/>
                  <a:ext cx="893667" cy="869219"/>
                  <a:chOff x="5203825" y="3138488"/>
                  <a:chExt cx="522288" cy="508000"/>
                </a:xfrm>
                <a:solidFill>
                  <a:schemeClr val="bg1"/>
                </a:solidFill>
              </p:grpSpPr>
              <p:sp>
                <p:nvSpPr>
                  <p:cNvPr id="42" name="Freeform 26"/>
                  <p:cNvSpPr/>
                  <p:nvPr/>
                </p:nvSpPr>
                <p:spPr bwMode="auto">
                  <a:xfrm>
                    <a:off x="5203825" y="3138488"/>
                    <a:ext cx="412750" cy="508000"/>
                  </a:xfrm>
                  <a:custGeom>
                    <a:avLst/>
                    <a:gdLst>
                      <a:gd name="T0" fmla="*/ 182 w 182"/>
                      <a:gd name="T1" fmla="*/ 43 h 232"/>
                      <a:gd name="T2" fmla="*/ 182 w 182"/>
                      <a:gd name="T3" fmla="*/ 20 h 232"/>
                      <a:gd name="T4" fmla="*/ 162 w 182"/>
                      <a:gd name="T5" fmla="*/ 0 h 232"/>
                      <a:gd name="T6" fmla="*/ 60 w 182"/>
                      <a:gd name="T7" fmla="*/ 0 h 232"/>
                      <a:gd name="T8" fmla="*/ 60 w 182"/>
                      <a:gd name="T9" fmla="*/ 0 h 232"/>
                      <a:gd name="T10" fmla="*/ 55 w 182"/>
                      <a:gd name="T11" fmla="*/ 1 h 232"/>
                      <a:gd name="T12" fmla="*/ 2 w 182"/>
                      <a:gd name="T13" fmla="*/ 46 h 232"/>
                      <a:gd name="T14" fmla="*/ 0 w 182"/>
                      <a:gd name="T15" fmla="*/ 51 h 232"/>
                      <a:gd name="T16" fmla="*/ 0 w 182"/>
                      <a:gd name="T17" fmla="*/ 51 h 232"/>
                      <a:gd name="T18" fmla="*/ 0 w 182"/>
                      <a:gd name="T19" fmla="*/ 212 h 232"/>
                      <a:gd name="T20" fmla="*/ 20 w 182"/>
                      <a:gd name="T21" fmla="*/ 232 h 232"/>
                      <a:gd name="T22" fmla="*/ 162 w 182"/>
                      <a:gd name="T23" fmla="*/ 232 h 232"/>
                      <a:gd name="T24" fmla="*/ 182 w 182"/>
                      <a:gd name="T25" fmla="*/ 212 h 232"/>
                      <a:gd name="T26" fmla="*/ 182 w 182"/>
                      <a:gd name="T27" fmla="*/ 203 h 232"/>
                      <a:gd name="T28" fmla="*/ 175 w 182"/>
                      <a:gd name="T29" fmla="*/ 203 h 232"/>
                      <a:gd name="T30" fmla="*/ 168 w 182"/>
                      <a:gd name="T31" fmla="*/ 203 h 232"/>
                      <a:gd name="T32" fmla="*/ 168 w 182"/>
                      <a:gd name="T33" fmla="*/ 212 h 232"/>
                      <a:gd name="T34" fmla="*/ 162 w 182"/>
                      <a:gd name="T35" fmla="*/ 218 h 232"/>
                      <a:gd name="T36" fmla="*/ 20 w 182"/>
                      <a:gd name="T37" fmla="*/ 218 h 232"/>
                      <a:gd name="T38" fmla="*/ 14 w 182"/>
                      <a:gd name="T39" fmla="*/ 212 h 232"/>
                      <a:gd name="T40" fmla="*/ 14 w 182"/>
                      <a:gd name="T41" fmla="*/ 55 h 232"/>
                      <a:gd name="T42" fmla="*/ 58 w 182"/>
                      <a:gd name="T43" fmla="*/ 18 h 232"/>
                      <a:gd name="T44" fmla="*/ 58 w 182"/>
                      <a:gd name="T45" fmla="*/ 59 h 232"/>
                      <a:gd name="T46" fmla="*/ 36 w 182"/>
                      <a:gd name="T47" fmla="*/ 59 h 232"/>
                      <a:gd name="T48" fmla="*/ 36 w 182"/>
                      <a:gd name="T49" fmla="*/ 73 h 232"/>
                      <a:gd name="T50" fmla="*/ 72 w 182"/>
                      <a:gd name="T51" fmla="*/ 73 h 232"/>
                      <a:gd name="T52" fmla="*/ 72 w 182"/>
                      <a:gd name="T53" fmla="*/ 14 h 232"/>
                      <a:gd name="T54" fmla="*/ 162 w 182"/>
                      <a:gd name="T55" fmla="*/ 14 h 232"/>
                      <a:gd name="T56" fmla="*/ 168 w 182"/>
                      <a:gd name="T57" fmla="*/ 20 h 232"/>
                      <a:gd name="T58" fmla="*/ 168 w 182"/>
                      <a:gd name="T59" fmla="*/ 43 h 232"/>
                      <a:gd name="T60" fmla="*/ 182 w 182"/>
                      <a:gd name="T61" fmla="*/ 43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</a:cxnLst>
                    <a:rect l="0" t="0" r="r" b="b"/>
                    <a:pathLst>
                      <a:path w="182" h="232">
                        <a:moveTo>
                          <a:pt x="182" y="43"/>
                        </a:moveTo>
                        <a:cubicBezTo>
                          <a:pt x="182" y="20"/>
                          <a:pt x="182" y="20"/>
                          <a:pt x="182" y="20"/>
                        </a:cubicBezTo>
                        <a:cubicBezTo>
                          <a:pt x="182" y="9"/>
                          <a:pt x="173" y="0"/>
                          <a:pt x="162" y="0"/>
                        </a:cubicBezTo>
                        <a:cubicBezTo>
                          <a:pt x="60" y="0"/>
                          <a:pt x="60" y="0"/>
                          <a:pt x="60" y="0"/>
                        </a:cubicBezTo>
                        <a:cubicBezTo>
                          <a:pt x="60" y="0"/>
                          <a:pt x="60" y="0"/>
                          <a:pt x="60" y="0"/>
                        </a:cubicBezTo>
                        <a:cubicBezTo>
                          <a:pt x="58" y="0"/>
                          <a:pt x="56" y="0"/>
                          <a:pt x="55" y="1"/>
                        </a:cubicBezTo>
                        <a:cubicBezTo>
                          <a:pt x="2" y="46"/>
                          <a:pt x="2" y="46"/>
                          <a:pt x="2" y="46"/>
                        </a:cubicBezTo>
                        <a:cubicBezTo>
                          <a:pt x="1" y="47"/>
                          <a:pt x="0" y="49"/>
                          <a:pt x="0" y="51"/>
                        </a:cubicBezTo>
                        <a:cubicBezTo>
                          <a:pt x="0" y="51"/>
                          <a:pt x="0" y="51"/>
                          <a:pt x="0" y="51"/>
                        </a:cubicBezTo>
                        <a:cubicBezTo>
                          <a:pt x="0" y="212"/>
                          <a:pt x="0" y="212"/>
                          <a:pt x="0" y="212"/>
                        </a:cubicBezTo>
                        <a:cubicBezTo>
                          <a:pt x="0" y="223"/>
                          <a:pt x="9" y="232"/>
                          <a:pt x="20" y="232"/>
                        </a:cubicBezTo>
                        <a:cubicBezTo>
                          <a:pt x="162" y="232"/>
                          <a:pt x="162" y="232"/>
                          <a:pt x="162" y="232"/>
                        </a:cubicBezTo>
                        <a:cubicBezTo>
                          <a:pt x="173" y="232"/>
                          <a:pt x="182" y="223"/>
                          <a:pt x="182" y="212"/>
                        </a:cubicBezTo>
                        <a:cubicBezTo>
                          <a:pt x="182" y="203"/>
                          <a:pt x="182" y="203"/>
                          <a:pt x="182" y="203"/>
                        </a:cubicBezTo>
                        <a:cubicBezTo>
                          <a:pt x="180" y="203"/>
                          <a:pt x="177" y="203"/>
                          <a:pt x="175" y="203"/>
                        </a:cubicBezTo>
                        <a:cubicBezTo>
                          <a:pt x="172" y="203"/>
                          <a:pt x="170" y="203"/>
                          <a:pt x="168" y="203"/>
                        </a:cubicBezTo>
                        <a:cubicBezTo>
                          <a:pt x="168" y="212"/>
                          <a:pt x="168" y="212"/>
                          <a:pt x="168" y="212"/>
                        </a:cubicBezTo>
                        <a:cubicBezTo>
                          <a:pt x="168" y="215"/>
                          <a:pt x="165" y="218"/>
                          <a:pt x="162" y="218"/>
                        </a:cubicBezTo>
                        <a:cubicBezTo>
                          <a:pt x="20" y="218"/>
                          <a:pt x="20" y="218"/>
                          <a:pt x="20" y="218"/>
                        </a:cubicBezTo>
                        <a:cubicBezTo>
                          <a:pt x="17" y="218"/>
                          <a:pt x="14" y="215"/>
                          <a:pt x="14" y="212"/>
                        </a:cubicBezTo>
                        <a:cubicBezTo>
                          <a:pt x="14" y="55"/>
                          <a:pt x="14" y="55"/>
                          <a:pt x="14" y="55"/>
                        </a:cubicBezTo>
                        <a:cubicBezTo>
                          <a:pt x="58" y="18"/>
                          <a:pt x="58" y="18"/>
                          <a:pt x="58" y="18"/>
                        </a:cubicBezTo>
                        <a:cubicBezTo>
                          <a:pt x="58" y="59"/>
                          <a:pt x="58" y="59"/>
                          <a:pt x="58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73"/>
                          <a:pt x="36" y="73"/>
                          <a:pt x="36" y="73"/>
                        </a:cubicBezTo>
                        <a:cubicBezTo>
                          <a:pt x="72" y="73"/>
                          <a:pt x="72" y="73"/>
                          <a:pt x="72" y="73"/>
                        </a:cubicBezTo>
                        <a:cubicBezTo>
                          <a:pt x="72" y="14"/>
                          <a:pt x="72" y="14"/>
                          <a:pt x="72" y="14"/>
                        </a:cubicBezTo>
                        <a:cubicBezTo>
                          <a:pt x="162" y="14"/>
                          <a:pt x="162" y="14"/>
                          <a:pt x="162" y="14"/>
                        </a:cubicBezTo>
                        <a:cubicBezTo>
                          <a:pt x="165" y="14"/>
                          <a:pt x="168" y="16"/>
                          <a:pt x="168" y="20"/>
                        </a:cubicBezTo>
                        <a:cubicBezTo>
                          <a:pt x="168" y="43"/>
                          <a:pt x="168" y="43"/>
                          <a:pt x="168" y="43"/>
                        </a:cubicBezTo>
                        <a:lnTo>
                          <a:pt x="182" y="4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3" name="Freeform 27"/>
                  <p:cNvSpPr/>
                  <p:nvPr/>
                </p:nvSpPr>
                <p:spPr bwMode="auto">
                  <a:xfrm>
                    <a:off x="5284788" y="3368676"/>
                    <a:ext cx="179388" cy="30163"/>
                  </a:xfrm>
                  <a:custGeom>
                    <a:avLst/>
                    <a:gdLst>
                      <a:gd name="T0" fmla="*/ 7 w 79"/>
                      <a:gd name="T1" fmla="*/ 0 h 14"/>
                      <a:gd name="T2" fmla="*/ 0 w 79"/>
                      <a:gd name="T3" fmla="*/ 7 h 14"/>
                      <a:gd name="T4" fmla="*/ 7 w 79"/>
                      <a:gd name="T5" fmla="*/ 14 h 14"/>
                      <a:gd name="T6" fmla="*/ 73 w 79"/>
                      <a:gd name="T7" fmla="*/ 14 h 14"/>
                      <a:gd name="T8" fmla="*/ 79 w 79"/>
                      <a:gd name="T9" fmla="*/ 0 h 14"/>
                      <a:gd name="T10" fmla="*/ 7 w 79"/>
                      <a:gd name="T1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9" h="14">
                        <a:moveTo>
                          <a:pt x="7" y="0"/>
                        </a:moveTo>
                        <a:cubicBezTo>
                          <a:pt x="3" y="0"/>
                          <a:pt x="0" y="3"/>
                          <a:pt x="0" y="7"/>
                        </a:cubicBezTo>
                        <a:cubicBezTo>
                          <a:pt x="0" y="10"/>
                          <a:pt x="3" y="14"/>
                          <a:pt x="7" y="14"/>
                        </a:cubicBezTo>
                        <a:cubicBezTo>
                          <a:pt x="73" y="14"/>
                          <a:pt x="73" y="14"/>
                          <a:pt x="73" y="14"/>
                        </a:cubicBezTo>
                        <a:cubicBezTo>
                          <a:pt x="75" y="9"/>
                          <a:pt x="77" y="4"/>
                          <a:pt x="79" y="0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4" name="Freeform 28"/>
                  <p:cNvSpPr/>
                  <p:nvPr/>
                </p:nvSpPr>
                <p:spPr bwMode="auto">
                  <a:xfrm>
                    <a:off x="5284788" y="3435351"/>
                    <a:ext cx="166688" cy="31750"/>
                  </a:xfrm>
                  <a:custGeom>
                    <a:avLst/>
                    <a:gdLst>
                      <a:gd name="T0" fmla="*/ 7 w 73"/>
                      <a:gd name="T1" fmla="*/ 0 h 14"/>
                      <a:gd name="T2" fmla="*/ 0 w 73"/>
                      <a:gd name="T3" fmla="*/ 7 h 14"/>
                      <a:gd name="T4" fmla="*/ 7 w 73"/>
                      <a:gd name="T5" fmla="*/ 14 h 14"/>
                      <a:gd name="T6" fmla="*/ 73 w 73"/>
                      <a:gd name="T7" fmla="*/ 14 h 14"/>
                      <a:gd name="T8" fmla="*/ 71 w 73"/>
                      <a:gd name="T9" fmla="*/ 0 h 14"/>
                      <a:gd name="T10" fmla="*/ 7 w 73"/>
                      <a:gd name="T1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3" h="14">
                        <a:moveTo>
                          <a:pt x="7" y="0"/>
                        </a:moveTo>
                        <a:cubicBezTo>
                          <a:pt x="3" y="0"/>
                          <a:pt x="0" y="3"/>
                          <a:pt x="0" y="7"/>
                        </a:cubicBezTo>
                        <a:cubicBezTo>
                          <a:pt x="0" y="11"/>
                          <a:pt x="3" y="14"/>
                          <a:pt x="7" y="14"/>
                        </a:cubicBezTo>
                        <a:cubicBezTo>
                          <a:pt x="73" y="14"/>
                          <a:pt x="73" y="14"/>
                          <a:pt x="73" y="14"/>
                        </a:cubicBezTo>
                        <a:cubicBezTo>
                          <a:pt x="72" y="10"/>
                          <a:pt x="71" y="5"/>
                          <a:pt x="71" y="0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5" name="Freeform 29"/>
                  <p:cNvSpPr/>
                  <p:nvPr/>
                </p:nvSpPr>
                <p:spPr bwMode="auto">
                  <a:xfrm>
                    <a:off x="5284788" y="3506788"/>
                    <a:ext cx="204788" cy="30163"/>
                  </a:xfrm>
                  <a:custGeom>
                    <a:avLst/>
                    <a:gdLst>
                      <a:gd name="T0" fmla="*/ 80 w 90"/>
                      <a:gd name="T1" fmla="*/ 0 h 14"/>
                      <a:gd name="T2" fmla="*/ 7 w 90"/>
                      <a:gd name="T3" fmla="*/ 0 h 14"/>
                      <a:gd name="T4" fmla="*/ 0 w 90"/>
                      <a:gd name="T5" fmla="*/ 7 h 14"/>
                      <a:gd name="T6" fmla="*/ 7 w 90"/>
                      <a:gd name="T7" fmla="*/ 14 h 14"/>
                      <a:gd name="T8" fmla="*/ 90 w 90"/>
                      <a:gd name="T9" fmla="*/ 14 h 14"/>
                      <a:gd name="T10" fmla="*/ 80 w 90"/>
                      <a:gd name="T1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0" h="14">
                        <a:moveTo>
                          <a:pt x="80" y="0"/>
                        </a:moveTo>
                        <a:cubicBezTo>
                          <a:pt x="7" y="0"/>
                          <a:pt x="7" y="0"/>
                          <a:pt x="7" y="0"/>
                        </a:cubicBezTo>
                        <a:cubicBezTo>
                          <a:pt x="3" y="0"/>
                          <a:pt x="0" y="3"/>
                          <a:pt x="0" y="7"/>
                        </a:cubicBezTo>
                        <a:cubicBezTo>
                          <a:pt x="0" y="11"/>
                          <a:pt x="3" y="14"/>
                          <a:pt x="7" y="14"/>
                        </a:cubicBezTo>
                        <a:cubicBezTo>
                          <a:pt x="90" y="14"/>
                          <a:pt x="90" y="14"/>
                          <a:pt x="90" y="14"/>
                        </a:cubicBezTo>
                        <a:cubicBezTo>
                          <a:pt x="86" y="10"/>
                          <a:pt x="82" y="5"/>
                          <a:pt x="80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6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562600" y="3259138"/>
                    <a:ext cx="76200" cy="30163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7" name="Freeform 31"/>
                  <p:cNvSpPr>
                    <a:spLocks noEditPoints="1"/>
                  </p:cNvSpPr>
                  <p:nvPr/>
                </p:nvSpPr>
                <p:spPr bwMode="auto">
                  <a:xfrm>
                    <a:off x="5473700" y="3308351"/>
                    <a:ext cx="252413" cy="247650"/>
                  </a:xfrm>
                  <a:custGeom>
                    <a:avLst/>
                    <a:gdLst>
                      <a:gd name="T0" fmla="*/ 96 w 111"/>
                      <a:gd name="T1" fmla="*/ 20 h 113"/>
                      <a:gd name="T2" fmla="*/ 102 w 111"/>
                      <a:gd name="T3" fmla="*/ 12 h 113"/>
                      <a:gd name="T4" fmla="*/ 102 w 111"/>
                      <a:gd name="T5" fmla="*/ 2 h 113"/>
                      <a:gd name="T6" fmla="*/ 92 w 111"/>
                      <a:gd name="T7" fmla="*/ 3 h 113"/>
                      <a:gd name="T8" fmla="*/ 85 w 111"/>
                      <a:gd name="T9" fmla="*/ 11 h 113"/>
                      <a:gd name="T10" fmla="*/ 56 w 111"/>
                      <a:gd name="T11" fmla="*/ 2 h 113"/>
                      <a:gd name="T12" fmla="*/ 0 w 111"/>
                      <a:gd name="T13" fmla="*/ 58 h 113"/>
                      <a:gd name="T14" fmla="*/ 56 w 111"/>
                      <a:gd name="T15" fmla="*/ 113 h 113"/>
                      <a:gd name="T16" fmla="*/ 111 w 111"/>
                      <a:gd name="T17" fmla="*/ 58 h 113"/>
                      <a:gd name="T18" fmla="*/ 96 w 111"/>
                      <a:gd name="T19" fmla="*/ 20 h 113"/>
                      <a:gd name="T20" fmla="*/ 56 w 111"/>
                      <a:gd name="T21" fmla="*/ 99 h 113"/>
                      <a:gd name="T22" fmla="*/ 14 w 111"/>
                      <a:gd name="T23" fmla="*/ 58 h 113"/>
                      <a:gd name="T24" fmla="*/ 56 w 111"/>
                      <a:gd name="T25" fmla="*/ 16 h 113"/>
                      <a:gd name="T26" fmla="*/ 97 w 111"/>
                      <a:gd name="T27" fmla="*/ 58 h 113"/>
                      <a:gd name="T28" fmla="*/ 56 w 111"/>
                      <a:gd name="T29" fmla="*/ 99 h 1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11" h="113">
                        <a:moveTo>
                          <a:pt x="96" y="20"/>
                        </a:moveTo>
                        <a:cubicBezTo>
                          <a:pt x="102" y="12"/>
                          <a:pt x="102" y="12"/>
                          <a:pt x="102" y="12"/>
                        </a:cubicBezTo>
                        <a:cubicBezTo>
                          <a:pt x="105" y="9"/>
                          <a:pt x="105" y="5"/>
                          <a:pt x="102" y="2"/>
                        </a:cubicBezTo>
                        <a:cubicBezTo>
                          <a:pt x="99" y="0"/>
                          <a:pt x="94" y="0"/>
                          <a:pt x="92" y="3"/>
                        </a:cubicBezTo>
                        <a:cubicBezTo>
                          <a:pt x="85" y="11"/>
                          <a:pt x="85" y="11"/>
                          <a:pt x="85" y="11"/>
                        </a:cubicBezTo>
                        <a:cubicBezTo>
                          <a:pt x="76" y="5"/>
                          <a:pt x="66" y="2"/>
                          <a:pt x="56" y="2"/>
                        </a:cubicBezTo>
                        <a:cubicBezTo>
                          <a:pt x="25" y="2"/>
                          <a:pt x="0" y="27"/>
                          <a:pt x="0" y="58"/>
                        </a:cubicBezTo>
                        <a:cubicBezTo>
                          <a:pt x="0" y="88"/>
                          <a:pt x="25" y="113"/>
                          <a:pt x="56" y="113"/>
                        </a:cubicBezTo>
                        <a:cubicBezTo>
                          <a:pt x="86" y="113"/>
                          <a:pt x="111" y="88"/>
                          <a:pt x="111" y="58"/>
                        </a:cubicBezTo>
                        <a:cubicBezTo>
                          <a:pt x="111" y="43"/>
                          <a:pt x="105" y="30"/>
                          <a:pt x="96" y="20"/>
                        </a:cubicBezTo>
                        <a:close/>
                        <a:moveTo>
                          <a:pt x="56" y="99"/>
                        </a:moveTo>
                        <a:cubicBezTo>
                          <a:pt x="33" y="99"/>
                          <a:pt x="14" y="80"/>
                          <a:pt x="14" y="58"/>
                        </a:cubicBezTo>
                        <a:cubicBezTo>
                          <a:pt x="14" y="35"/>
                          <a:pt x="33" y="16"/>
                          <a:pt x="56" y="16"/>
                        </a:cubicBezTo>
                        <a:cubicBezTo>
                          <a:pt x="78" y="16"/>
                          <a:pt x="97" y="35"/>
                          <a:pt x="97" y="58"/>
                        </a:cubicBezTo>
                        <a:cubicBezTo>
                          <a:pt x="97" y="80"/>
                          <a:pt x="78" y="99"/>
                          <a:pt x="56" y="9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8" name="Freeform 32"/>
                  <p:cNvSpPr/>
                  <p:nvPr/>
                </p:nvSpPr>
                <p:spPr bwMode="auto">
                  <a:xfrm>
                    <a:off x="5578475" y="3370263"/>
                    <a:ext cx="42863" cy="85725"/>
                  </a:xfrm>
                  <a:custGeom>
                    <a:avLst/>
                    <a:gdLst>
                      <a:gd name="T0" fmla="*/ 15 w 19"/>
                      <a:gd name="T1" fmla="*/ 22 h 39"/>
                      <a:gd name="T2" fmla="*/ 10 w 19"/>
                      <a:gd name="T3" fmla="*/ 0 h 39"/>
                      <a:gd name="T4" fmla="*/ 9 w 19"/>
                      <a:gd name="T5" fmla="*/ 0 h 39"/>
                      <a:gd name="T6" fmla="*/ 4 w 19"/>
                      <a:gd name="T7" fmla="*/ 22 h 39"/>
                      <a:gd name="T8" fmla="*/ 0 w 19"/>
                      <a:gd name="T9" fmla="*/ 30 h 39"/>
                      <a:gd name="T10" fmla="*/ 10 w 19"/>
                      <a:gd name="T11" fmla="*/ 39 h 39"/>
                      <a:gd name="T12" fmla="*/ 19 w 19"/>
                      <a:gd name="T13" fmla="*/ 30 h 39"/>
                      <a:gd name="T14" fmla="*/ 15 w 19"/>
                      <a:gd name="T15" fmla="*/ 22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" h="39">
                        <a:moveTo>
                          <a:pt x="15" y="22"/>
                        </a:moveTo>
                        <a:cubicBezTo>
                          <a:pt x="10" y="0"/>
                          <a:pt x="10" y="0"/>
                          <a:pt x="10" y="0"/>
                        </a:cubicBezTo>
                        <a:cubicBezTo>
                          <a:pt x="9" y="0"/>
                          <a:pt x="9" y="0"/>
                          <a:pt x="9" y="0"/>
                        </a:cubicBezTo>
                        <a:cubicBezTo>
                          <a:pt x="4" y="22"/>
                          <a:pt x="4" y="22"/>
                          <a:pt x="4" y="22"/>
                        </a:cubicBezTo>
                        <a:cubicBezTo>
                          <a:pt x="2" y="24"/>
                          <a:pt x="0" y="27"/>
                          <a:pt x="0" y="30"/>
                        </a:cubicBezTo>
                        <a:cubicBezTo>
                          <a:pt x="0" y="35"/>
                          <a:pt x="4" y="39"/>
                          <a:pt x="10" y="39"/>
                        </a:cubicBezTo>
                        <a:cubicBezTo>
                          <a:pt x="15" y="39"/>
                          <a:pt x="19" y="35"/>
                          <a:pt x="19" y="30"/>
                        </a:cubicBezTo>
                        <a:cubicBezTo>
                          <a:pt x="19" y="27"/>
                          <a:pt x="18" y="24"/>
                          <a:pt x="15" y="2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61" name="文本框 60"/>
              <p:cNvSpPr txBox="1"/>
              <p:nvPr/>
            </p:nvSpPr>
            <p:spPr>
              <a:xfrm>
                <a:off x="3673961" y="3894917"/>
                <a:ext cx="1620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</a:rPr>
                  <a:t>请输入章节标题</a:t>
                </a:r>
                <a:endParaRPr lang="zh-CN" altLang="en-US" sz="16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6060734" y="2793584"/>
              <a:ext cx="1620957" cy="1462071"/>
              <a:chOff x="6258023" y="2771400"/>
              <a:chExt cx="1620957" cy="1462071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6557947" y="2771400"/>
                <a:ext cx="1021111" cy="1021111"/>
                <a:chOff x="6557947" y="2771400"/>
                <a:chExt cx="1828800" cy="1828800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6557947" y="2771400"/>
                  <a:ext cx="1828800" cy="1828800"/>
                </a:xfrm>
                <a:prstGeom prst="ellipse">
                  <a:avLst/>
                </a:prstGeom>
                <a:solidFill>
                  <a:srgbClr val="22B1CF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36" name="组合 35"/>
                <p:cNvGrpSpPr/>
                <p:nvPr/>
              </p:nvGrpSpPr>
              <p:grpSpPr>
                <a:xfrm>
                  <a:off x="6916862" y="3302800"/>
                  <a:ext cx="1110971" cy="766001"/>
                  <a:chOff x="5140325" y="4160838"/>
                  <a:chExt cx="649288" cy="447676"/>
                </a:xfrm>
                <a:solidFill>
                  <a:schemeClr val="bg1"/>
                </a:solidFill>
              </p:grpSpPr>
              <p:sp>
                <p:nvSpPr>
                  <p:cNvPr id="37" name="Freeform 6"/>
                  <p:cNvSpPr/>
                  <p:nvPr/>
                </p:nvSpPr>
                <p:spPr bwMode="auto">
                  <a:xfrm>
                    <a:off x="5299075" y="4578351"/>
                    <a:ext cx="242888" cy="30163"/>
                  </a:xfrm>
                  <a:custGeom>
                    <a:avLst/>
                    <a:gdLst>
                      <a:gd name="T0" fmla="*/ 100 w 107"/>
                      <a:gd name="T1" fmla="*/ 14 h 14"/>
                      <a:gd name="T2" fmla="*/ 7 w 107"/>
                      <a:gd name="T3" fmla="*/ 14 h 14"/>
                      <a:gd name="T4" fmla="*/ 0 w 107"/>
                      <a:gd name="T5" fmla="*/ 7 h 14"/>
                      <a:gd name="T6" fmla="*/ 7 w 107"/>
                      <a:gd name="T7" fmla="*/ 0 h 14"/>
                      <a:gd name="T8" fmla="*/ 100 w 107"/>
                      <a:gd name="T9" fmla="*/ 0 h 14"/>
                      <a:gd name="T10" fmla="*/ 107 w 107"/>
                      <a:gd name="T11" fmla="*/ 7 h 14"/>
                      <a:gd name="T12" fmla="*/ 100 w 107"/>
                      <a:gd name="T13" fmla="*/ 14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7" h="14">
                        <a:moveTo>
                          <a:pt x="100" y="14"/>
                        </a:moveTo>
                        <a:cubicBezTo>
                          <a:pt x="7" y="14"/>
                          <a:pt x="7" y="14"/>
                          <a:pt x="7" y="14"/>
                        </a:cubicBezTo>
                        <a:cubicBezTo>
                          <a:pt x="3" y="14"/>
                          <a:pt x="0" y="11"/>
                          <a:pt x="0" y="7"/>
                        </a:cubicBezTo>
                        <a:cubicBezTo>
                          <a:pt x="0" y="3"/>
                          <a:pt x="3" y="0"/>
                          <a:pt x="7" y="0"/>
                        </a:cubicBezTo>
                        <a:cubicBezTo>
                          <a:pt x="100" y="0"/>
                          <a:pt x="100" y="0"/>
                          <a:pt x="100" y="0"/>
                        </a:cubicBezTo>
                        <a:cubicBezTo>
                          <a:pt x="104" y="0"/>
                          <a:pt x="107" y="3"/>
                          <a:pt x="107" y="7"/>
                        </a:cubicBezTo>
                        <a:cubicBezTo>
                          <a:pt x="107" y="11"/>
                          <a:pt x="104" y="14"/>
                          <a:pt x="100" y="1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8" name="Freeform 7"/>
                  <p:cNvSpPr/>
                  <p:nvPr/>
                </p:nvSpPr>
                <p:spPr bwMode="auto">
                  <a:xfrm>
                    <a:off x="5235575" y="4235451"/>
                    <a:ext cx="355600" cy="234950"/>
                  </a:xfrm>
                  <a:custGeom>
                    <a:avLst/>
                    <a:gdLst>
                      <a:gd name="T0" fmla="*/ 8 w 157"/>
                      <a:gd name="T1" fmla="*/ 107 h 107"/>
                      <a:gd name="T2" fmla="*/ 5 w 157"/>
                      <a:gd name="T3" fmla="*/ 106 h 107"/>
                      <a:gd name="T4" fmla="*/ 2 w 157"/>
                      <a:gd name="T5" fmla="*/ 96 h 107"/>
                      <a:gd name="T6" fmla="*/ 31 w 157"/>
                      <a:gd name="T7" fmla="*/ 48 h 107"/>
                      <a:gd name="T8" fmla="*/ 37 w 157"/>
                      <a:gd name="T9" fmla="*/ 45 h 107"/>
                      <a:gd name="T10" fmla="*/ 43 w 157"/>
                      <a:gd name="T11" fmla="*/ 48 h 107"/>
                      <a:gd name="T12" fmla="*/ 60 w 157"/>
                      <a:gd name="T13" fmla="*/ 72 h 107"/>
                      <a:gd name="T14" fmla="*/ 80 w 157"/>
                      <a:gd name="T15" fmla="*/ 51 h 107"/>
                      <a:gd name="T16" fmla="*/ 90 w 157"/>
                      <a:gd name="T17" fmla="*/ 51 h 107"/>
                      <a:gd name="T18" fmla="*/ 107 w 157"/>
                      <a:gd name="T19" fmla="*/ 66 h 107"/>
                      <a:gd name="T20" fmla="*/ 143 w 157"/>
                      <a:gd name="T21" fmla="*/ 4 h 107"/>
                      <a:gd name="T22" fmla="*/ 152 w 157"/>
                      <a:gd name="T23" fmla="*/ 2 h 107"/>
                      <a:gd name="T24" fmla="*/ 155 w 157"/>
                      <a:gd name="T25" fmla="*/ 11 h 107"/>
                      <a:gd name="T26" fmla="*/ 115 w 157"/>
                      <a:gd name="T27" fmla="*/ 80 h 107"/>
                      <a:gd name="T28" fmla="*/ 110 w 157"/>
                      <a:gd name="T29" fmla="*/ 83 h 107"/>
                      <a:gd name="T30" fmla="*/ 104 w 157"/>
                      <a:gd name="T31" fmla="*/ 82 h 107"/>
                      <a:gd name="T32" fmla="*/ 85 w 157"/>
                      <a:gd name="T33" fmla="*/ 66 h 107"/>
                      <a:gd name="T34" fmla="*/ 64 w 157"/>
                      <a:gd name="T35" fmla="*/ 88 h 107"/>
                      <a:gd name="T36" fmla="*/ 58 w 157"/>
                      <a:gd name="T37" fmla="*/ 90 h 107"/>
                      <a:gd name="T38" fmla="*/ 53 w 157"/>
                      <a:gd name="T39" fmla="*/ 87 h 107"/>
                      <a:gd name="T40" fmla="*/ 38 w 157"/>
                      <a:gd name="T41" fmla="*/ 65 h 107"/>
                      <a:gd name="T42" fmla="*/ 14 w 157"/>
                      <a:gd name="T43" fmla="*/ 103 h 107"/>
                      <a:gd name="T44" fmla="*/ 8 w 157"/>
                      <a:gd name="T45" fmla="*/ 107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157" h="107">
                        <a:moveTo>
                          <a:pt x="8" y="107"/>
                        </a:moveTo>
                        <a:cubicBezTo>
                          <a:pt x="7" y="107"/>
                          <a:pt x="6" y="106"/>
                          <a:pt x="5" y="106"/>
                        </a:cubicBezTo>
                        <a:cubicBezTo>
                          <a:pt x="1" y="104"/>
                          <a:pt x="0" y="99"/>
                          <a:pt x="2" y="96"/>
                        </a:cubicBezTo>
                        <a:cubicBezTo>
                          <a:pt x="31" y="48"/>
                          <a:pt x="31" y="48"/>
                          <a:pt x="31" y="48"/>
                        </a:cubicBezTo>
                        <a:cubicBezTo>
                          <a:pt x="32" y="46"/>
                          <a:pt x="35" y="45"/>
                          <a:pt x="37" y="45"/>
                        </a:cubicBezTo>
                        <a:cubicBezTo>
                          <a:pt x="39" y="45"/>
                          <a:pt x="42" y="46"/>
                          <a:pt x="43" y="48"/>
                        </a:cubicBezTo>
                        <a:cubicBezTo>
                          <a:pt x="60" y="72"/>
                          <a:pt x="60" y="72"/>
                          <a:pt x="60" y="72"/>
                        </a:cubicBezTo>
                        <a:cubicBezTo>
                          <a:pt x="80" y="51"/>
                          <a:pt x="80" y="51"/>
                          <a:pt x="80" y="51"/>
                        </a:cubicBezTo>
                        <a:cubicBezTo>
                          <a:pt x="82" y="48"/>
                          <a:pt x="87" y="48"/>
                          <a:pt x="90" y="51"/>
                        </a:cubicBezTo>
                        <a:cubicBezTo>
                          <a:pt x="107" y="66"/>
                          <a:pt x="107" y="66"/>
                          <a:pt x="107" y="66"/>
                        </a:cubicBezTo>
                        <a:cubicBezTo>
                          <a:pt x="143" y="4"/>
                          <a:pt x="143" y="4"/>
                          <a:pt x="143" y="4"/>
                        </a:cubicBezTo>
                        <a:cubicBezTo>
                          <a:pt x="145" y="1"/>
                          <a:pt x="149" y="0"/>
                          <a:pt x="152" y="2"/>
                        </a:cubicBezTo>
                        <a:cubicBezTo>
                          <a:pt x="156" y="4"/>
                          <a:pt x="157" y="8"/>
                          <a:pt x="155" y="11"/>
                        </a:cubicBezTo>
                        <a:cubicBezTo>
                          <a:pt x="115" y="80"/>
                          <a:pt x="115" y="80"/>
                          <a:pt x="115" y="80"/>
                        </a:cubicBezTo>
                        <a:cubicBezTo>
                          <a:pt x="114" y="82"/>
                          <a:pt x="112" y="83"/>
                          <a:pt x="110" y="83"/>
                        </a:cubicBezTo>
                        <a:cubicBezTo>
                          <a:pt x="108" y="84"/>
                          <a:pt x="106" y="83"/>
                          <a:pt x="104" y="82"/>
                        </a:cubicBezTo>
                        <a:cubicBezTo>
                          <a:pt x="85" y="66"/>
                          <a:pt x="85" y="66"/>
                          <a:pt x="85" y="66"/>
                        </a:cubicBezTo>
                        <a:cubicBezTo>
                          <a:pt x="64" y="88"/>
                          <a:pt x="64" y="88"/>
                          <a:pt x="64" y="88"/>
                        </a:cubicBezTo>
                        <a:cubicBezTo>
                          <a:pt x="62" y="89"/>
                          <a:pt x="60" y="90"/>
                          <a:pt x="58" y="90"/>
                        </a:cubicBezTo>
                        <a:cubicBezTo>
                          <a:pt x="56" y="90"/>
                          <a:pt x="54" y="89"/>
                          <a:pt x="53" y="87"/>
                        </a:cubicBezTo>
                        <a:cubicBezTo>
                          <a:pt x="38" y="65"/>
                          <a:pt x="38" y="65"/>
                          <a:pt x="38" y="65"/>
                        </a:cubicBezTo>
                        <a:cubicBezTo>
                          <a:pt x="14" y="103"/>
                          <a:pt x="14" y="103"/>
                          <a:pt x="14" y="103"/>
                        </a:cubicBezTo>
                        <a:cubicBezTo>
                          <a:pt x="13" y="105"/>
                          <a:pt x="11" y="107"/>
                          <a:pt x="8" y="10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9" name="Freeform 8"/>
                  <p:cNvSpPr/>
                  <p:nvPr/>
                </p:nvSpPr>
                <p:spPr bwMode="auto">
                  <a:xfrm>
                    <a:off x="5140325" y="4160838"/>
                    <a:ext cx="560388" cy="381000"/>
                  </a:xfrm>
                  <a:custGeom>
                    <a:avLst/>
                    <a:gdLst>
                      <a:gd name="T0" fmla="*/ 185 w 247"/>
                      <a:gd name="T1" fmla="*/ 160 h 174"/>
                      <a:gd name="T2" fmla="*/ 28 w 247"/>
                      <a:gd name="T3" fmla="*/ 160 h 174"/>
                      <a:gd name="T4" fmla="*/ 14 w 247"/>
                      <a:gd name="T5" fmla="*/ 146 h 174"/>
                      <a:gd name="T6" fmla="*/ 14 w 247"/>
                      <a:gd name="T7" fmla="*/ 28 h 174"/>
                      <a:gd name="T8" fmla="*/ 28 w 247"/>
                      <a:gd name="T9" fmla="*/ 14 h 174"/>
                      <a:gd name="T10" fmla="*/ 219 w 247"/>
                      <a:gd name="T11" fmla="*/ 14 h 174"/>
                      <a:gd name="T12" fmla="*/ 233 w 247"/>
                      <a:gd name="T13" fmla="*/ 28 h 174"/>
                      <a:gd name="T14" fmla="*/ 233 w 247"/>
                      <a:gd name="T15" fmla="*/ 71 h 174"/>
                      <a:gd name="T16" fmla="*/ 247 w 247"/>
                      <a:gd name="T17" fmla="*/ 74 h 174"/>
                      <a:gd name="T18" fmla="*/ 247 w 247"/>
                      <a:gd name="T19" fmla="*/ 28 h 174"/>
                      <a:gd name="T20" fmla="*/ 219 w 247"/>
                      <a:gd name="T21" fmla="*/ 0 h 174"/>
                      <a:gd name="T22" fmla="*/ 28 w 247"/>
                      <a:gd name="T23" fmla="*/ 0 h 174"/>
                      <a:gd name="T24" fmla="*/ 0 w 247"/>
                      <a:gd name="T25" fmla="*/ 28 h 174"/>
                      <a:gd name="T26" fmla="*/ 0 w 247"/>
                      <a:gd name="T27" fmla="*/ 146 h 174"/>
                      <a:gd name="T28" fmla="*/ 28 w 247"/>
                      <a:gd name="T29" fmla="*/ 174 h 174"/>
                      <a:gd name="T30" fmla="*/ 201 w 247"/>
                      <a:gd name="T31" fmla="*/ 174 h 174"/>
                      <a:gd name="T32" fmla="*/ 185 w 247"/>
                      <a:gd name="T33" fmla="*/ 160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247" h="174">
                        <a:moveTo>
                          <a:pt x="185" y="160"/>
                        </a:moveTo>
                        <a:cubicBezTo>
                          <a:pt x="28" y="160"/>
                          <a:pt x="28" y="160"/>
                          <a:pt x="28" y="160"/>
                        </a:cubicBezTo>
                        <a:cubicBezTo>
                          <a:pt x="21" y="160"/>
                          <a:pt x="14" y="154"/>
                          <a:pt x="14" y="146"/>
                        </a:cubicBezTo>
                        <a:cubicBezTo>
                          <a:pt x="14" y="28"/>
                          <a:pt x="14" y="28"/>
                          <a:pt x="14" y="28"/>
                        </a:cubicBezTo>
                        <a:cubicBezTo>
                          <a:pt x="14" y="21"/>
                          <a:pt x="21" y="14"/>
                          <a:pt x="28" y="14"/>
                        </a:cubicBezTo>
                        <a:cubicBezTo>
                          <a:pt x="219" y="14"/>
                          <a:pt x="219" y="14"/>
                          <a:pt x="219" y="14"/>
                        </a:cubicBezTo>
                        <a:cubicBezTo>
                          <a:pt x="226" y="14"/>
                          <a:pt x="233" y="21"/>
                          <a:pt x="233" y="28"/>
                        </a:cubicBezTo>
                        <a:cubicBezTo>
                          <a:pt x="233" y="71"/>
                          <a:pt x="233" y="71"/>
                          <a:pt x="233" y="71"/>
                        </a:cubicBezTo>
                        <a:cubicBezTo>
                          <a:pt x="238" y="71"/>
                          <a:pt x="242" y="72"/>
                          <a:pt x="247" y="74"/>
                        </a:cubicBezTo>
                        <a:cubicBezTo>
                          <a:pt x="247" y="28"/>
                          <a:pt x="247" y="28"/>
                          <a:pt x="247" y="28"/>
                        </a:cubicBezTo>
                        <a:cubicBezTo>
                          <a:pt x="247" y="13"/>
                          <a:pt x="234" y="0"/>
                          <a:pt x="219" y="0"/>
                        </a:cubicBezTo>
                        <a:cubicBezTo>
                          <a:pt x="28" y="0"/>
                          <a:pt x="28" y="0"/>
                          <a:pt x="28" y="0"/>
                        </a:cubicBezTo>
                        <a:cubicBezTo>
                          <a:pt x="13" y="0"/>
                          <a:pt x="0" y="13"/>
                          <a:pt x="0" y="28"/>
                        </a:cubicBezTo>
                        <a:cubicBezTo>
                          <a:pt x="0" y="146"/>
                          <a:pt x="0" y="146"/>
                          <a:pt x="0" y="146"/>
                        </a:cubicBezTo>
                        <a:cubicBezTo>
                          <a:pt x="0" y="161"/>
                          <a:pt x="13" y="174"/>
                          <a:pt x="28" y="174"/>
                        </a:cubicBezTo>
                        <a:cubicBezTo>
                          <a:pt x="201" y="174"/>
                          <a:pt x="201" y="174"/>
                          <a:pt x="201" y="174"/>
                        </a:cubicBezTo>
                        <a:cubicBezTo>
                          <a:pt x="195" y="170"/>
                          <a:pt x="189" y="166"/>
                          <a:pt x="185" y="16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0" name="Freeform 9"/>
                  <p:cNvSpPr>
                    <a:spLocks noEditPoints="1"/>
                  </p:cNvSpPr>
                  <p:nvPr/>
                </p:nvSpPr>
                <p:spPr bwMode="auto">
                  <a:xfrm>
                    <a:off x="5559425" y="4343401"/>
                    <a:ext cx="230188" cy="215900"/>
                  </a:xfrm>
                  <a:custGeom>
                    <a:avLst/>
                    <a:gdLst>
                      <a:gd name="T0" fmla="*/ 98 w 101"/>
                      <a:gd name="T1" fmla="*/ 87 h 99"/>
                      <a:gd name="T2" fmla="*/ 77 w 101"/>
                      <a:gd name="T3" fmla="*/ 67 h 99"/>
                      <a:gd name="T4" fmla="*/ 85 w 101"/>
                      <a:gd name="T5" fmla="*/ 42 h 99"/>
                      <a:gd name="T6" fmla="*/ 42 w 101"/>
                      <a:gd name="T7" fmla="*/ 0 h 99"/>
                      <a:gd name="T8" fmla="*/ 0 w 101"/>
                      <a:gd name="T9" fmla="*/ 42 h 99"/>
                      <a:gd name="T10" fmla="*/ 42 w 101"/>
                      <a:gd name="T11" fmla="*/ 85 h 99"/>
                      <a:gd name="T12" fmla="*/ 68 w 101"/>
                      <a:gd name="T13" fmla="*/ 77 h 99"/>
                      <a:gd name="T14" fmla="*/ 88 w 101"/>
                      <a:gd name="T15" fmla="*/ 97 h 99"/>
                      <a:gd name="T16" fmla="*/ 93 w 101"/>
                      <a:gd name="T17" fmla="*/ 99 h 99"/>
                      <a:gd name="T18" fmla="*/ 98 w 101"/>
                      <a:gd name="T19" fmla="*/ 97 h 99"/>
                      <a:gd name="T20" fmla="*/ 98 w 101"/>
                      <a:gd name="T21" fmla="*/ 87 h 99"/>
                      <a:gd name="T22" fmla="*/ 14 w 101"/>
                      <a:gd name="T23" fmla="*/ 42 h 99"/>
                      <a:gd name="T24" fmla="*/ 42 w 101"/>
                      <a:gd name="T25" fmla="*/ 14 h 99"/>
                      <a:gd name="T26" fmla="*/ 71 w 101"/>
                      <a:gd name="T27" fmla="*/ 42 h 99"/>
                      <a:gd name="T28" fmla="*/ 42 w 101"/>
                      <a:gd name="T29" fmla="*/ 71 h 99"/>
                      <a:gd name="T30" fmla="*/ 14 w 101"/>
                      <a:gd name="T31" fmla="*/ 42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01" h="99">
                        <a:moveTo>
                          <a:pt x="98" y="87"/>
                        </a:moveTo>
                        <a:cubicBezTo>
                          <a:pt x="77" y="67"/>
                          <a:pt x="77" y="67"/>
                          <a:pt x="77" y="67"/>
                        </a:cubicBezTo>
                        <a:cubicBezTo>
                          <a:pt x="82" y="60"/>
                          <a:pt x="85" y="51"/>
                          <a:pt x="85" y="42"/>
                        </a:cubicBezTo>
                        <a:cubicBezTo>
                          <a:pt x="85" y="19"/>
                          <a:pt x="66" y="0"/>
                          <a:pt x="42" y="0"/>
                        </a:cubicBezTo>
                        <a:cubicBezTo>
                          <a:pt x="19" y="0"/>
                          <a:pt x="0" y="19"/>
                          <a:pt x="0" y="42"/>
                        </a:cubicBezTo>
                        <a:cubicBezTo>
                          <a:pt x="0" y="66"/>
                          <a:pt x="19" y="85"/>
                          <a:pt x="42" y="85"/>
                        </a:cubicBezTo>
                        <a:cubicBezTo>
                          <a:pt x="52" y="85"/>
                          <a:pt x="61" y="82"/>
                          <a:pt x="68" y="77"/>
                        </a:cubicBezTo>
                        <a:cubicBezTo>
                          <a:pt x="88" y="97"/>
                          <a:pt x="88" y="97"/>
                          <a:pt x="88" y="97"/>
                        </a:cubicBezTo>
                        <a:cubicBezTo>
                          <a:pt x="90" y="99"/>
                          <a:pt x="91" y="99"/>
                          <a:pt x="93" y="99"/>
                        </a:cubicBezTo>
                        <a:cubicBezTo>
                          <a:pt x="95" y="99"/>
                          <a:pt x="97" y="99"/>
                          <a:pt x="98" y="97"/>
                        </a:cubicBezTo>
                        <a:cubicBezTo>
                          <a:pt x="101" y="95"/>
                          <a:pt x="101" y="90"/>
                          <a:pt x="98" y="87"/>
                        </a:cubicBezTo>
                        <a:close/>
                        <a:moveTo>
                          <a:pt x="14" y="42"/>
                        </a:moveTo>
                        <a:cubicBezTo>
                          <a:pt x="14" y="27"/>
                          <a:pt x="27" y="14"/>
                          <a:pt x="42" y="14"/>
                        </a:cubicBezTo>
                        <a:cubicBezTo>
                          <a:pt x="58" y="14"/>
                          <a:pt x="71" y="27"/>
                          <a:pt x="71" y="42"/>
                        </a:cubicBezTo>
                        <a:cubicBezTo>
                          <a:pt x="71" y="58"/>
                          <a:pt x="58" y="71"/>
                          <a:pt x="42" y="71"/>
                        </a:cubicBezTo>
                        <a:cubicBezTo>
                          <a:pt x="27" y="71"/>
                          <a:pt x="14" y="58"/>
                          <a:pt x="14" y="4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62" name="文本框 61"/>
              <p:cNvSpPr txBox="1"/>
              <p:nvPr/>
            </p:nvSpPr>
            <p:spPr>
              <a:xfrm>
                <a:off x="6258023" y="3894917"/>
                <a:ext cx="1620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</a:rPr>
                  <a:t>请输入章节标题</a:t>
                </a:r>
                <a:endParaRPr lang="zh-CN" altLang="en-US" sz="16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117682" y="2793584"/>
              <a:ext cx="1620957" cy="1462071"/>
              <a:chOff x="8842085" y="2771400"/>
              <a:chExt cx="1620957" cy="1462071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9141252" y="2771400"/>
                <a:ext cx="1021111" cy="1021111"/>
                <a:chOff x="9141252" y="2771400"/>
                <a:chExt cx="1828800" cy="1828800"/>
              </a:xfrm>
            </p:grpSpPr>
            <p:sp>
              <p:nvSpPr>
                <p:cNvPr id="34" name="椭圆 33"/>
                <p:cNvSpPr/>
                <p:nvPr/>
              </p:nvSpPr>
              <p:spPr>
                <a:xfrm>
                  <a:off x="9141252" y="2771400"/>
                  <a:ext cx="1828800" cy="1828800"/>
                </a:xfrm>
                <a:prstGeom prst="ellipse">
                  <a:avLst/>
                </a:prstGeom>
                <a:solidFill>
                  <a:srgbClr val="22B1CF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53" name="组合 52"/>
                <p:cNvGrpSpPr/>
                <p:nvPr/>
              </p:nvGrpSpPr>
              <p:grpSpPr>
                <a:xfrm>
                  <a:off x="9502884" y="3251191"/>
                  <a:ext cx="1105537" cy="869219"/>
                  <a:chOff x="3932238" y="4130676"/>
                  <a:chExt cx="646112" cy="508000"/>
                </a:xfrm>
                <a:solidFill>
                  <a:schemeClr val="bg1"/>
                </a:solidFill>
              </p:grpSpPr>
              <p:sp>
                <p:nvSpPr>
                  <p:cNvPr id="54" name="Freeform 54"/>
                  <p:cNvSpPr/>
                  <p:nvPr/>
                </p:nvSpPr>
                <p:spPr bwMode="auto">
                  <a:xfrm>
                    <a:off x="3960813" y="4567238"/>
                    <a:ext cx="60325" cy="71438"/>
                  </a:xfrm>
                  <a:custGeom>
                    <a:avLst/>
                    <a:gdLst>
                      <a:gd name="T0" fmla="*/ 14 w 26"/>
                      <a:gd name="T1" fmla="*/ 1 h 33"/>
                      <a:gd name="T2" fmla="*/ 2 w 26"/>
                      <a:gd name="T3" fmla="*/ 23 h 33"/>
                      <a:gd name="T4" fmla="*/ 5 w 26"/>
                      <a:gd name="T5" fmla="*/ 32 h 33"/>
                      <a:gd name="T6" fmla="*/ 8 w 26"/>
                      <a:gd name="T7" fmla="*/ 33 h 33"/>
                      <a:gd name="T8" fmla="*/ 15 w 26"/>
                      <a:gd name="T9" fmla="*/ 30 h 33"/>
                      <a:gd name="T10" fmla="*/ 26 w 26"/>
                      <a:gd name="T11" fmla="*/ 9 h 33"/>
                      <a:gd name="T12" fmla="*/ 15 w 26"/>
                      <a:gd name="T13" fmla="*/ 0 h 33"/>
                      <a:gd name="T14" fmla="*/ 14 w 26"/>
                      <a:gd name="T15" fmla="*/ 1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6" h="33">
                        <a:moveTo>
                          <a:pt x="14" y="1"/>
                        </a:move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6"/>
                          <a:pt x="2" y="30"/>
                          <a:pt x="5" y="32"/>
                        </a:cubicBezTo>
                        <a:cubicBezTo>
                          <a:pt x="6" y="33"/>
                          <a:pt x="7" y="33"/>
                          <a:pt x="8" y="33"/>
                        </a:cubicBezTo>
                        <a:cubicBezTo>
                          <a:pt x="11" y="33"/>
                          <a:pt x="13" y="32"/>
                          <a:pt x="15" y="30"/>
                        </a:cubicBezTo>
                        <a:cubicBezTo>
                          <a:pt x="26" y="9"/>
                          <a:pt x="26" y="9"/>
                          <a:pt x="26" y="9"/>
                        </a:cubicBezTo>
                        <a:cubicBezTo>
                          <a:pt x="22" y="6"/>
                          <a:pt x="19" y="3"/>
                          <a:pt x="15" y="0"/>
                        </a:cubicBezTo>
                        <a:cubicBezTo>
                          <a:pt x="15" y="1"/>
                          <a:pt x="15" y="1"/>
                          <a:pt x="14" y="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5" name="Freeform 55"/>
                  <p:cNvSpPr/>
                  <p:nvPr/>
                </p:nvSpPr>
                <p:spPr bwMode="auto">
                  <a:xfrm>
                    <a:off x="4329113" y="4568826"/>
                    <a:ext cx="58738" cy="69850"/>
                  </a:xfrm>
                  <a:custGeom>
                    <a:avLst/>
                    <a:gdLst>
                      <a:gd name="T0" fmla="*/ 12 w 26"/>
                      <a:gd name="T1" fmla="*/ 0 h 32"/>
                      <a:gd name="T2" fmla="*/ 11 w 26"/>
                      <a:gd name="T3" fmla="*/ 0 h 32"/>
                      <a:gd name="T4" fmla="*/ 0 w 26"/>
                      <a:gd name="T5" fmla="*/ 8 h 32"/>
                      <a:gd name="T6" fmla="*/ 12 w 26"/>
                      <a:gd name="T7" fmla="*/ 29 h 32"/>
                      <a:gd name="T8" fmla="*/ 18 w 26"/>
                      <a:gd name="T9" fmla="*/ 32 h 32"/>
                      <a:gd name="T10" fmla="*/ 21 w 26"/>
                      <a:gd name="T11" fmla="*/ 31 h 32"/>
                      <a:gd name="T12" fmla="*/ 24 w 26"/>
                      <a:gd name="T13" fmla="*/ 22 h 32"/>
                      <a:gd name="T14" fmla="*/ 12 w 26"/>
                      <a:gd name="T15" fmla="*/ 0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6" h="32">
                        <a:moveTo>
                          <a:pt x="12" y="0"/>
                        </a:moveTo>
                        <a:cubicBezTo>
                          <a:pt x="12" y="0"/>
                          <a:pt x="12" y="0"/>
                          <a:pt x="11" y="0"/>
                        </a:cubicBezTo>
                        <a:cubicBezTo>
                          <a:pt x="8" y="3"/>
                          <a:pt x="4" y="6"/>
                          <a:pt x="0" y="8"/>
                        </a:cubicBezTo>
                        <a:cubicBezTo>
                          <a:pt x="12" y="29"/>
                          <a:pt x="12" y="29"/>
                          <a:pt x="12" y="29"/>
                        </a:cubicBezTo>
                        <a:cubicBezTo>
                          <a:pt x="13" y="31"/>
                          <a:pt x="15" y="32"/>
                          <a:pt x="18" y="32"/>
                        </a:cubicBezTo>
                        <a:cubicBezTo>
                          <a:pt x="19" y="32"/>
                          <a:pt x="20" y="32"/>
                          <a:pt x="21" y="31"/>
                        </a:cubicBezTo>
                        <a:cubicBezTo>
                          <a:pt x="25" y="29"/>
                          <a:pt x="26" y="25"/>
                          <a:pt x="24" y="22"/>
                        </a:cubicBezTo>
                        <a:lnTo>
                          <a:pt x="12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6" name="Freeform 56"/>
                  <p:cNvSpPr/>
                  <p:nvPr/>
                </p:nvSpPr>
                <p:spPr bwMode="auto">
                  <a:xfrm>
                    <a:off x="4149725" y="4360863"/>
                    <a:ext cx="3175" cy="12700"/>
                  </a:xfrm>
                  <a:custGeom>
                    <a:avLst/>
                    <a:gdLst>
                      <a:gd name="T0" fmla="*/ 1 w 1"/>
                      <a:gd name="T1" fmla="*/ 6 h 6"/>
                      <a:gd name="T2" fmla="*/ 0 w 1"/>
                      <a:gd name="T3" fmla="*/ 3 h 6"/>
                      <a:gd name="T4" fmla="*/ 1 w 1"/>
                      <a:gd name="T5" fmla="*/ 0 h 6"/>
                      <a:gd name="T6" fmla="*/ 0 w 1"/>
                      <a:gd name="T7" fmla="*/ 3 h 6"/>
                      <a:gd name="T8" fmla="*/ 1 w 1"/>
                      <a:gd name="T9" fmla="*/ 6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" h="6">
                        <a:moveTo>
                          <a:pt x="1" y="6"/>
                        </a:moveTo>
                        <a:cubicBezTo>
                          <a:pt x="0" y="5"/>
                          <a:pt x="0" y="4"/>
                          <a:pt x="0" y="3"/>
                        </a:cubicBezTo>
                        <a:cubicBezTo>
                          <a:pt x="0" y="2"/>
                          <a:pt x="0" y="1"/>
                          <a:pt x="1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0" y="4"/>
                          <a:pt x="0" y="5"/>
                          <a:pt x="1" y="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7" name="Freeform 57"/>
                  <p:cNvSpPr/>
                  <p:nvPr/>
                </p:nvSpPr>
                <p:spPr bwMode="auto">
                  <a:xfrm>
                    <a:off x="3932238" y="4130676"/>
                    <a:ext cx="485775" cy="473075"/>
                  </a:xfrm>
                  <a:custGeom>
                    <a:avLst/>
                    <a:gdLst>
                      <a:gd name="T0" fmla="*/ 108 w 214"/>
                      <a:gd name="T1" fmla="*/ 202 h 216"/>
                      <a:gd name="T2" fmla="*/ 14 w 214"/>
                      <a:gd name="T3" fmla="*/ 108 h 216"/>
                      <a:gd name="T4" fmla="*/ 108 w 214"/>
                      <a:gd name="T5" fmla="*/ 14 h 216"/>
                      <a:gd name="T6" fmla="*/ 200 w 214"/>
                      <a:gd name="T7" fmla="*/ 90 h 216"/>
                      <a:gd name="T8" fmla="*/ 214 w 214"/>
                      <a:gd name="T9" fmla="*/ 90 h 216"/>
                      <a:gd name="T10" fmla="*/ 108 w 214"/>
                      <a:gd name="T11" fmla="*/ 0 h 216"/>
                      <a:gd name="T12" fmla="*/ 0 w 214"/>
                      <a:gd name="T13" fmla="*/ 108 h 216"/>
                      <a:gd name="T14" fmla="*/ 108 w 214"/>
                      <a:gd name="T15" fmla="*/ 216 h 216"/>
                      <a:gd name="T16" fmla="*/ 214 w 214"/>
                      <a:gd name="T17" fmla="*/ 126 h 216"/>
                      <a:gd name="T18" fmla="*/ 200 w 214"/>
                      <a:gd name="T19" fmla="*/ 126 h 216"/>
                      <a:gd name="T20" fmla="*/ 108 w 214"/>
                      <a:gd name="T21" fmla="*/ 202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14" h="216">
                        <a:moveTo>
                          <a:pt x="108" y="202"/>
                        </a:moveTo>
                        <a:cubicBezTo>
                          <a:pt x="56" y="202"/>
                          <a:pt x="14" y="160"/>
                          <a:pt x="14" y="108"/>
                        </a:cubicBezTo>
                        <a:cubicBezTo>
                          <a:pt x="14" y="56"/>
                          <a:pt x="56" y="14"/>
                          <a:pt x="108" y="14"/>
                        </a:cubicBezTo>
                        <a:cubicBezTo>
                          <a:pt x="153" y="14"/>
                          <a:pt x="191" y="47"/>
                          <a:pt x="200" y="90"/>
                        </a:cubicBezTo>
                        <a:cubicBezTo>
                          <a:pt x="214" y="90"/>
                          <a:pt x="214" y="90"/>
                          <a:pt x="214" y="90"/>
                        </a:cubicBezTo>
                        <a:cubicBezTo>
                          <a:pt x="205" y="39"/>
                          <a:pt x="161" y="0"/>
                          <a:pt x="108" y="0"/>
                        </a:cubicBezTo>
                        <a:cubicBezTo>
                          <a:pt x="48" y="0"/>
                          <a:pt x="0" y="48"/>
                          <a:pt x="0" y="108"/>
                        </a:cubicBezTo>
                        <a:cubicBezTo>
                          <a:pt x="0" y="168"/>
                          <a:pt x="48" y="216"/>
                          <a:pt x="108" y="216"/>
                        </a:cubicBezTo>
                        <a:cubicBezTo>
                          <a:pt x="161" y="216"/>
                          <a:pt x="206" y="177"/>
                          <a:pt x="214" y="126"/>
                        </a:cubicBezTo>
                        <a:cubicBezTo>
                          <a:pt x="200" y="126"/>
                          <a:pt x="200" y="126"/>
                          <a:pt x="200" y="126"/>
                        </a:cubicBezTo>
                        <a:cubicBezTo>
                          <a:pt x="192" y="169"/>
                          <a:pt x="153" y="202"/>
                          <a:pt x="108" y="20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8" name="Freeform 58"/>
                  <p:cNvSpPr/>
                  <p:nvPr/>
                </p:nvSpPr>
                <p:spPr bwMode="auto">
                  <a:xfrm>
                    <a:off x="4022725" y="4217988"/>
                    <a:ext cx="301625" cy="298450"/>
                  </a:xfrm>
                  <a:custGeom>
                    <a:avLst/>
                    <a:gdLst>
                      <a:gd name="T0" fmla="*/ 68 w 133"/>
                      <a:gd name="T1" fmla="*/ 122 h 136"/>
                      <a:gd name="T2" fmla="*/ 14 w 133"/>
                      <a:gd name="T3" fmla="*/ 68 h 136"/>
                      <a:gd name="T4" fmla="*/ 68 w 133"/>
                      <a:gd name="T5" fmla="*/ 14 h 136"/>
                      <a:gd name="T6" fmla="*/ 118 w 133"/>
                      <a:gd name="T7" fmla="*/ 50 h 136"/>
                      <a:gd name="T8" fmla="*/ 133 w 133"/>
                      <a:gd name="T9" fmla="*/ 50 h 136"/>
                      <a:gd name="T10" fmla="*/ 68 w 133"/>
                      <a:gd name="T11" fmla="*/ 0 h 136"/>
                      <a:gd name="T12" fmla="*/ 0 w 133"/>
                      <a:gd name="T13" fmla="*/ 68 h 136"/>
                      <a:gd name="T14" fmla="*/ 68 w 133"/>
                      <a:gd name="T15" fmla="*/ 136 h 136"/>
                      <a:gd name="T16" fmla="*/ 133 w 133"/>
                      <a:gd name="T17" fmla="*/ 86 h 136"/>
                      <a:gd name="T18" fmla="*/ 118 w 133"/>
                      <a:gd name="T19" fmla="*/ 86 h 136"/>
                      <a:gd name="T20" fmla="*/ 68 w 133"/>
                      <a:gd name="T21" fmla="*/ 122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33" h="136">
                        <a:moveTo>
                          <a:pt x="68" y="122"/>
                        </a:moveTo>
                        <a:cubicBezTo>
                          <a:pt x="38" y="122"/>
                          <a:pt x="14" y="98"/>
                          <a:pt x="14" y="68"/>
                        </a:cubicBezTo>
                        <a:cubicBezTo>
                          <a:pt x="14" y="38"/>
                          <a:pt x="38" y="14"/>
                          <a:pt x="68" y="14"/>
                        </a:cubicBezTo>
                        <a:cubicBezTo>
                          <a:pt x="91" y="14"/>
                          <a:pt x="111" y="29"/>
                          <a:pt x="118" y="50"/>
                        </a:cubicBezTo>
                        <a:cubicBezTo>
                          <a:pt x="133" y="50"/>
                          <a:pt x="133" y="50"/>
                          <a:pt x="133" y="50"/>
                        </a:cubicBezTo>
                        <a:cubicBezTo>
                          <a:pt x="125" y="21"/>
                          <a:pt x="99" y="0"/>
                          <a:pt x="68" y="0"/>
                        </a:cubicBezTo>
                        <a:cubicBezTo>
                          <a:pt x="30" y="0"/>
                          <a:pt x="0" y="30"/>
                          <a:pt x="0" y="68"/>
                        </a:cubicBezTo>
                        <a:cubicBezTo>
                          <a:pt x="0" y="106"/>
                          <a:pt x="30" y="136"/>
                          <a:pt x="68" y="136"/>
                        </a:cubicBezTo>
                        <a:cubicBezTo>
                          <a:pt x="99" y="136"/>
                          <a:pt x="125" y="115"/>
                          <a:pt x="133" y="86"/>
                        </a:cubicBezTo>
                        <a:cubicBezTo>
                          <a:pt x="118" y="86"/>
                          <a:pt x="118" y="86"/>
                          <a:pt x="118" y="86"/>
                        </a:cubicBezTo>
                        <a:cubicBezTo>
                          <a:pt x="111" y="107"/>
                          <a:pt x="91" y="122"/>
                          <a:pt x="68" y="12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9" name="Freeform 59"/>
                  <p:cNvSpPr/>
                  <p:nvPr/>
                </p:nvSpPr>
                <p:spPr bwMode="auto">
                  <a:xfrm>
                    <a:off x="4175125" y="4298951"/>
                    <a:ext cx="403225" cy="138113"/>
                  </a:xfrm>
                  <a:custGeom>
                    <a:avLst/>
                    <a:gdLst>
                      <a:gd name="T0" fmla="*/ 175 w 178"/>
                      <a:gd name="T1" fmla="*/ 51 h 63"/>
                      <a:gd name="T2" fmla="*/ 159 w 178"/>
                      <a:gd name="T3" fmla="*/ 32 h 63"/>
                      <a:gd name="T4" fmla="*/ 175 w 178"/>
                      <a:gd name="T5" fmla="*/ 12 h 63"/>
                      <a:gd name="T6" fmla="*/ 175 w 178"/>
                      <a:gd name="T7" fmla="*/ 2 h 63"/>
                      <a:gd name="T8" fmla="*/ 165 w 178"/>
                      <a:gd name="T9" fmla="*/ 3 h 63"/>
                      <a:gd name="T10" fmla="*/ 148 w 178"/>
                      <a:gd name="T11" fmla="*/ 23 h 63"/>
                      <a:gd name="T12" fmla="*/ 147 w 178"/>
                      <a:gd name="T13" fmla="*/ 24 h 63"/>
                      <a:gd name="T14" fmla="*/ 131 w 178"/>
                      <a:gd name="T15" fmla="*/ 24 h 63"/>
                      <a:gd name="T16" fmla="*/ 141 w 178"/>
                      <a:gd name="T17" fmla="*/ 12 h 63"/>
                      <a:gd name="T18" fmla="*/ 140 w 178"/>
                      <a:gd name="T19" fmla="*/ 2 h 63"/>
                      <a:gd name="T20" fmla="*/ 130 w 178"/>
                      <a:gd name="T21" fmla="*/ 3 h 63"/>
                      <a:gd name="T22" fmla="*/ 113 w 178"/>
                      <a:gd name="T23" fmla="*/ 23 h 63"/>
                      <a:gd name="T24" fmla="*/ 113 w 178"/>
                      <a:gd name="T25" fmla="*/ 24 h 63"/>
                      <a:gd name="T26" fmla="*/ 7 w 178"/>
                      <a:gd name="T27" fmla="*/ 24 h 63"/>
                      <a:gd name="T28" fmla="*/ 0 w 178"/>
                      <a:gd name="T29" fmla="*/ 31 h 63"/>
                      <a:gd name="T30" fmla="*/ 7 w 178"/>
                      <a:gd name="T31" fmla="*/ 38 h 63"/>
                      <a:gd name="T32" fmla="*/ 111 w 178"/>
                      <a:gd name="T33" fmla="*/ 38 h 63"/>
                      <a:gd name="T34" fmla="*/ 112 w 178"/>
                      <a:gd name="T35" fmla="*/ 39 h 63"/>
                      <a:gd name="T36" fmla="*/ 130 w 178"/>
                      <a:gd name="T37" fmla="*/ 60 h 63"/>
                      <a:gd name="T38" fmla="*/ 135 w 178"/>
                      <a:gd name="T39" fmla="*/ 63 h 63"/>
                      <a:gd name="T40" fmla="*/ 140 w 178"/>
                      <a:gd name="T41" fmla="*/ 61 h 63"/>
                      <a:gd name="T42" fmla="*/ 141 w 178"/>
                      <a:gd name="T43" fmla="*/ 51 h 63"/>
                      <a:gd name="T44" fmla="*/ 129 w 178"/>
                      <a:gd name="T45" fmla="*/ 38 h 63"/>
                      <a:gd name="T46" fmla="*/ 146 w 178"/>
                      <a:gd name="T47" fmla="*/ 38 h 63"/>
                      <a:gd name="T48" fmla="*/ 147 w 178"/>
                      <a:gd name="T49" fmla="*/ 39 h 63"/>
                      <a:gd name="T50" fmla="*/ 165 w 178"/>
                      <a:gd name="T51" fmla="*/ 60 h 63"/>
                      <a:gd name="T52" fmla="*/ 170 w 178"/>
                      <a:gd name="T53" fmla="*/ 63 h 63"/>
                      <a:gd name="T54" fmla="*/ 175 w 178"/>
                      <a:gd name="T55" fmla="*/ 61 h 63"/>
                      <a:gd name="T56" fmla="*/ 175 w 178"/>
                      <a:gd name="T57" fmla="*/ 51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178" h="63">
                        <a:moveTo>
                          <a:pt x="175" y="51"/>
                        </a:moveTo>
                        <a:cubicBezTo>
                          <a:pt x="159" y="32"/>
                          <a:pt x="159" y="32"/>
                          <a:pt x="159" y="32"/>
                        </a:cubicBezTo>
                        <a:cubicBezTo>
                          <a:pt x="175" y="12"/>
                          <a:pt x="175" y="12"/>
                          <a:pt x="175" y="12"/>
                        </a:cubicBezTo>
                        <a:cubicBezTo>
                          <a:pt x="178" y="9"/>
                          <a:pt x="177" y="5"/>
                          <a:pt x="175" y="2"/>
                        </a:cubicBezTo>
                        <a:cubicBezTo>
                          <a:pt x="172" y="0"/>
                          <a:pt x="167" y="0"/>
                          <a:pt x="165" y="3"/>
                        </a:cubicBezTo>
                        <a:cubicBezTo>
                          <a:pt x="148" y="23"/>
                          <a:pt x="148" y="23"/>
                          <a:pt x="148" y="23"/>
                        </a:cubicBezTo>
                        <a:cubicBezTo>
                          <a:pt x="148" y="23"/>
                          <a:pt x="147" y="23"/>
                          <a:pt x="147" y="24"/>
                        </a:cubicBezTo>
                        <a:cubicBezTo>
                          <a:pt x="131" y="24"/>
                          <a:pt x="131" y="24"/>
                          <a:pt x="131" y="24"/>
                        </a:cubicBezTo>
                        <a:cubicBezTo>
                          <a:pt x="141" y="12"/>
                          <a:pt x="141" y="12"/>
                          <a:pt x="141" y="12"/>
                        </a:cubicBezTo>
                        <a:cubicBezTo>
                          <a:pt x="143" y="9"/>
                          <a:pt x="143" y="5"/>
                          <a:pt x="140" y="2"/>
                        </a:cubicBezTo>
                        <a:cubicBezTo>
                          <a:pt x="137" y="0"/>
                          <a:pt x="132" y="0"/>
                          <a:pt x="130" y="3"/>
                        </a:cubicBezTo>
                        <a:cubicBezTo>
                          <a:pt x="113" y="23"/>
                          <a:pt x="113" y="23"/>
                          <a:pt x="113" y="23"/>
                        </a:cubicBezTo>
                        <a:cubicBezTo>
                          <a:pt x="113" y="24"/>
                          <a:pt x="113" y="24"/>
                          <a:pt x="113" y="24"/>
                        </a:cubicBezTo>
                        <a:cubicBezTo>
                          <a:pt x="7" y="24"/>
                          <a:pt x="7" y="24"/>
                          <a:pt x="7" y="24"/>
                        </a:cubicBezTo>
                        <a:cubicBezTo>
                          <a:pt x="3" y="24"/>
                          <a:pt x="0" y="27"/>
                          <a:pt x="0" y="31"/>
                        </a:cubicBezTo>
                        <a:cubicBezTo>
                          <a:pt x="0" y="35"/>
                          <a:pt x="3" y="38"/>
                          <a:pt x="7" y="38"/>
                        </a:cubicBezTo>
                        <a:cubicBezTo>
                          <a:pt x="111" y="38"/>
                          <a:pt x="111" y="38"/>
                          <a:pt x="111" y="38"/>
                        </a:cubicBezTo>
                        <a:cubicBezTo>
                          <a:pt x="112" y="38"/>
                          <a:pt x="112" y="39"/>
                          <a:pt x="112" y="39"/>
                        </a:cubicBezTo>
                        <a:cubicBezTo>
                          <a:pt x="130" y="60"/>
                          <a:pt x="130" y="60"/>
                          <a:pt x="130" y="60"/>
                        </a:cubicBezTo>
                        <a:cubicBezTo>
                          <a:pt x="131" y="62"/>
                          <a:pt x="133" y="63"/>
                          <a:pt x="135" y="63"/>
                        </a:cubicBezTo>
                        <a:cubicBezTo>
                          <a:pt x="137" y="63"/>
                          <a:pt x="139" y="62"/>
                          <a:pt x="140" y="61"/>
                        </a:cubicBezTo>
                        <a:cubicBezTo>
                          <a:pt x="143" y="58"/>
                          <a:pt x="143" y="54"/>
                          <a:pt x="141" y="51"/>
                        </a:cubicBezTo>
                        <a:cubicBezTo>
                          <a:pt x="129" y="38"/>
                          <a:pt x="129" y="38"/>
                          <a:pt x="129" y="38"/>
                        </a:cubicBezTo>
                        <a:cubicBezTo>
                          <a:pt x="146" y="38"/>
                          <a:pt x="146" y="38"/>
                          <a:pt x="146" y="38"/>
                        </a:cubicBezTo>
                        <a:cubicBezTo>
                          <a:pt x="146" y="38"/>
                          <a:pt x="147" y="39"/>
                          <a:pt x="147" y="39"/>
                        </a:cubicBezTo>
                        <a:cubicBezTo>
                          <a:pt x="165" y="60"/>
                          <a:pt x="165" y="60"/>
                          <a:pt x="165" y="60"/>
                        </a:cubicBezTo>
                        <a:cubicBezTo>
                          <a:pt x="166" y="62"/>
                          <a:pt x="168" y="63"/>
                          <a:pt x="170" y="63"/>
                        </a:cubicBezTo>
                        <a:cubicBezTo>
                          <a:pt x="172" y="63"/>
                          <a:pt x="173" y="62"/>
                          <a:pt x="175" y="61"/>
                        </a:cubicBezTo>
                        <a:cubicBezTo>
                          <a:pt x="177" y="58"/>
                          <a:pt x="178" y="54"/>
                          <a:pt x="175" y="5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0" name="Freeform 60"/>
                  <p:cNvSpPr/>
                  <p:nvPr/>
                </p:nvSpPr>
                <p:spPr bwMode="auto">
                  <a:xfrm>
                    <a:off x="4108450" y="4303713"/>
                    <a:ext cx="120650" cy="127000"/>
                  </a:xfrm>
                  <a:custGeom>
                    <a:avLst/>
                    <a:gdLst>
                      <a:gd name="T0" fmla="*/ 24 w 53"/>
                      <a:gd name="T1" fmla="*/ 41 h 58"/>
                      <a:gd name="T2" fmla="*/ 19 w 53"/>
                      <a:gd name="T3" fmla="*/ 32 h 58"/>
                      <a:gd name="T4" fmla="*/ 18 w 53"/>
                      <a:gd name="T5" fmla="*/ 29 h 58"/>
                      <a:gd name="T6" fmla="*/ 19 w 53"/>
                      <a:gd name="T7" fmla="*/ 26 h 58"/>
                      <a:gd name="T8" fmla="*/ 36 w 53"/>
                      <a:gd name="T9" fmla="*/ 11 h 58"/>
                      <a:gd name="T10" fmla="*/ 52 w 53"/>
                      <a:gd name="T11" fmla="*/ 11 h 58"/>
                      <a:gd name="T12" fmla="*/ 30 w 53"/>
                      <a:gd name="T13" fmla="*/ 0 h 58"/>
                      <a:gd name="T14" fmla="*/ 0 w 53"/>
                      <a:gd name="T15" fmla="*/ 29 h 58"/>
                      <a:gd name="T16" fmla="*/ 30 w 53"/>
                      <a:gd name="T17" fmla="*/ 58 h 58"/>
                      <a:gd name="T18" fmla="*/ 53 w 53"/>
                      <a:gd name="T19" fmla="*/ 47 h 58"/>
                      <a:gd name="T20" fmla="*/ 36 w 53"/>
                      <a:gd name="T21" fmla="*/ 47 h 58"/>
                      <a:gd name="T22" fmla="*/ 24 w 53"/>
                      <a:gd name="T23" fmla="*/ 41 h 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53" h="58">
                        <a:moveTo>
                          <a:pt x="24" y="41"/>
                        </a:moveTo>
                        <a:cubicBezTo>
                          <a:pt x="21" y="39"/>
                          <a:pt x="19" y="36"/>
                          <a:pt x="19" y="32"/>
                        </a:cubicBezTo>
                        <a:cubicBezTo>
                          <a:pt x="18" y="31"/>
                          <a:pt x="18" y="30"/>
                          <a:pt x="18" y="29"/>
                        </a:cubicBezTo>
                        <a:cubicBezTo>
                          <a:pt x="18" y="28"/>
                          <a:pt x="18" y="27"/>
                          <a:pt x="19" y="26"/>
                        </a:cubicBezTo>
                        <a:cubicBezTo>
                          <a:pt x="20" y="17"/>
                          <a:pt x="27" y="11"/>
                          <a:pt x="36" y="11"/>
                        </a:cubicBezTo>
                        <a:cubicBezTo>
                          <a:pt x="52" y="11"/>
                          <a:pt x="52" y="11"/>
                          <a:pt x="52" y="11"/>
                        </a:cubicBezTo>
                        <a:cubicBezTo>
                          <a:pt x="47" y="4"/>
                          <a:pt x="39" y="0"/>
                          <a:pt x="30" y="0"/>
                        </a:cubicBezTo>
                        <a:cubicBezTo>
                          <a:pt x="13" y="0"/>
                          <a:pt x="0" y="13"/>
                          <a:pt x="0" y="29"/>
                        </a:cubicBezTo>
                        <a:cubicBezTo>
                          <a:pt x="0" y="45"/>
                          <a:pt x="13" y="58"/>
                          <a:pt x="30" y="58"/>
                        </a:cubicBezTo>
                        <a:cubicBezTo>
                          <a:pt x="39" y="58"/>
                          <a:pt x="48" y="54"/>
                          <a:pt x="53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1" y="47"/>
                          <a:pt x="27" y="45"/>
                          <a:pt x="24" y="4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63" name="文本框 62"/>
              <p:cNvSpPr txBox="1"/>
              <p:nvPr/>
            </p:nvSpPr>
            <p:spPr>
              <a:xfrm>
                <a:off x="8842085" y="3894917"/>
                <a:ext cx="1620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</a:rPr>
                  <a:t>请输入章节标题</a:t>
                </a:r>
                <a:endParaRPr lang="zh-CN" altLang="en-US" sz="1600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579926" y="1257299"/>
            <a:ext cx="5032147" cy="2785378"/>
            <a:chOff x="2412941" y="1257299"/>
            <a:chExt cx="5032147" cy="2785378"/>
          </a:xfrm>
        </p:grpSpPr>
        <p:sp>
          <p:nvSpPr>
            <p:cNvPr id="2" name="文本框 1"/>
            <p:cNvSpPr txBox="1"/>
            <p:nvPr/>
          </p:nvSpPr>
          <p:spPr>
            <a:xfrm>
              <a:off x="2412941" y="3119347"/>
              <a:ext cx="50321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rgbClr val="22B1C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夸张一点也还行</a:t>
              </a:r>
              <a:endParaRPr lang="en-US" altLang="zh-CN" sz="5400" b="1" dirty="0">
                <a:solidFill>
                  <a:srgbClr val="22B1C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3361919" y="1257299"/>
              <a:ext cx="3134191" cy="186204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zh-CN" altLang="en-US" sz="1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听说</a:t>
              </a:r>
              <a:endParaRPr lang="zh-CN" altLang="en-US" sz="1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4721264" y="4042677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latin typeface="+mj-ea"/>
                <a:ea typeface="+mj-ea"/>
              </a:rPr>
              <a:t>那么玩吧！</a:t>
            </a:r>
            <a:endParaRPr lang="zh-CN" altLang="en-US" sz="4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15938" y="359842"/>
            <a:ext cx="11160125" cy="3912355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44353" y="1384995"/>
            <a:ext cx="8438336" cy="186204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1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78898" y="1307094"/>
            <a:ext cx="8769246" cy="201785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 flipV="1">
            <a:off x="5621311" y="4132741"/>
            <a:ext cx="884420" cy="434714"/>
          </a:xfrm>
          <a:prstGeom prst="triangle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677466" y="4920654"/>
            <a:ext cx="2935099" cy="1107996"/>
            <a:chOff x="515938" y="4845704"/>
            <a:chExt cx="2935099" cy="1107996"/>
          </a:xfrm>
        </p:grpSpPr>
        <p:grpSp>
          <p:nvGrpSpPr>
            <p:cNvPr id="20" name="组合 19"/>
            <p:cNvGrpSpPr/>
            <p:nvPr/>
          </p:nvGrpSpPr>
          <p:grpSpPr>
            <a:xfrm>
              <a:off x="1370296" y="4968814"/>
              <a:ext cx="2080741" cy="861775"/>
              <a:chOff x="1370296" y="4999592"/>
              <a:chExt cx="2080741" cy="861775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1370296" y="4999592"/>
                <a:ext cx="1980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/>
                  <a:t>请输入章节标题</a:t>
                </a:r>
                <a:endParaRPr lang="zh-CN" altLang="en-US" sz="2000" dirty="0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370296" y="5399702"/>
                <a:ext cx="20807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200" dirty="0">
                    <a:latin typeface="+mj-ea"/>
                    <a:ea typeface="+mj-ea"/>
                  </a:rPr>
                  <a:t>这是一句解释性概括性文本即就是对本章节的概括</a:t>
                </a:r>
                <a:endParaRPr lang="zh-CN" altLang="en-US" sz="1200" dirty="0">
                  <a:latin typeface="+mj-ea"/>
                  <a:ea typeface="+mj-ea"/>
                </a:endParaRPr>
              </a:p>
            </p:txBody>
          </p:sp>
        </p:grpSp>
        <p:sp>
          <p:nvSpPr>
            <p:cNvPr id="19" name="文本框 18"/>
            <p:cNvSpPr txBox="1"/>
            <p:nvPr/>
          </p:nvSpPr>
          <p:spPr>
            <a:xfrm>
              <a:off x="515938" y="4845704"/>
              <a:ext cx="96051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482808" y="5043764"/>
            <a:ext cx="2080741" cy="861775"/>
            <a:chOff x="1370296" y="4999592"/>
            <a:chExt cx="2080741" cy="861775"/>
          </a:xfrm>
        </p:grpSpPr>
        <p:sp>
          <p:nvSpPr>
            <p:cNvPr id="25" name="文本框 24"/>
            <p:cNvSpPr txBox="1"/>
            <p:nvPr/>
          </p:nvSpPr>
          <p:spPr>
            <a:xfrm>
              <a:off x="1370296" y="4999592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请输入章节标题</a:t>
              </a:r>
              <a:endParaRPr lang="zh-CN" altLang="en-US" sz="2000" dirty="0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370296" y="5399702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latin typeface="+mj-ea"/>
                <a:ea typeface="+mj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4577154" y="4920654"/>
            <a:ext cx="10631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02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9433793" y="5043764"/>
            <a:ext cx="2080741" cy="861775"/>
            <a:chOff x="1370296" y="4999592"/>
            <a:chExt cx="2080741" cy="861775"/>
          </a:xfrm>
        </p:grpSpPr>
        <p:sp>
          <p:nvSpPr>
            <p:cNvPr id="30" name="文本框 29"/>
            <p:cNvSpPr txBox="1"/>
            <p:nvPr/>
          </p:nvSpPr>
          <p:spPr>
            <a:xfrm>
              <a:off x="1370296" y="4999592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请输入章节标题</a:t>
              </a:r>
              <a:endParaRPr lang="zh-CN" altLang="en-US" sz="2000" dirty="0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370296" y="5399702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latin typeface="+mj-ea"/>
                <a:ea typeface="+mj-ea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8469203" y="4920654"/>
            <a:ext cx="10871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03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054142" y="2112317"/>
            <a:ext cx="6083717" cy="2633366"/>
            <a:chOff x="4528904" y="1257299"/>
            <a:chExt cx="6083717" cy="2633366"/>
          </a:xfrm>
        </p:grpSpPr>
        <p:sp>
          <p:nvSpPr>
            <p:cNvPr id="2" name="文本框 1"/>
            <p:cNvSpPr txBox="1"/>
            <p:nvPr/>
          </p:nvSpPr>
          <p:spPr>
            <a:xfrm>
              <a:off x="5400937" y="2967335"/>
              <a:ext cx="433965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rgbClr val="22B1C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就是排成一排</a:t>
              </a:r>
              <a:endParaRPr lang="en-US" altLang="zh-CN" sz="5400" b="1" dirty="0">
                <a:solidFill>
                  <a:srgbClr val="22B1C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4528904" y="1257299"/>
              <a:ext cx="6083717" cy="186204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zh-CN" altLang="en-US" sz="1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总结一下</a:t>
              </a:r>
              <a:endParaRPr lang="zh-CN" altLang="en-US" sz="1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272424" y="2396038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22B1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常见套路二</a:t>
            </a:r>
            <a:endParaRPr lang="en-US" altLang="zh-CN" sz="5400" b="1" dirty="0">
              <a:solidFill>
                <a:srgbClr val="22B1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87840" y="3319368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+mj-ea"/>
                <a:ea typeface="+mj-ea"/>
              </a:rPr>
              <a:t>都给我靠墙站着</a:t>
            </a:r>
            <a:endParaRPr lang="zh-CN" altLang="en-US" sz="36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55688" y="2514287"/>
            <a:ext cx="4143587" cy="1107996"/>
            <a:chOff x="998594" y="2882298"/>
            <a:chExt cx="4143587" cy="1107996"/>
          </a:xfrm>
        </p:grpSpPr>
        <p:sp>
          <p:nvSpPr>
            <p:cNvPr id="6" name="文本框 5"/>
            <p:cNvSpPr txBox="1"/>
            <p:nvPr/>
          </p:nvSpPr>
          <p:spPr>
            <a:xfrm>
              <a:off x="998594" y="2882298"/>
              <a:ext cx="96051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rgbClr val="22B1CF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6600" dirty="0">
                <a:solidFill>
                  <a:srgbClr val="22B1CF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1959113" y="3000993"/>
              <a:ext cx="3183068" cy="856013"/>
              <a:chOff x="2831092" y="1959957"/>
              <a:chExt cx="3183068" cy="856013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2831092" y="1959957"/>
                <a:ext cx="1980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/>
                  <a:t>请输入章节标题</a:t>
                </a:r>
                <a:endParaRPr lang="zh-CN" altLang="en-US" sz="2000" dirty="0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2831092" y="2354305"/>
                <a:ext cx="31830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200" dirty="0">
                    <a:latin typeface="+mj-ea"/>
                    <a:ea typeface="+mj-ea"/>
                  </a:rPr>
                  <a:t>这是一句解释性概括性文本即就是对本章节的概括</a:t>
                </a:r>
                <a:endParaRPr lang="zh-CN" altLang="en-US" sz="1200" dirty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1055688" y="542762"/>
            <a:ext cx="1723897" cy="1274785"/>
            <a:chOff x="892447" y="520593"/>
            <a:chExt cx="1723897" cy="1274785"/>
          </a:xfrm>
        </p:grpSpPr>
        <p:sp>
          <p:nvSpPr>
            <p:cNvPr id="92" name="文本框 91"/>
            <p:cNvSpPr txBox="1"/>
            <p:nvPr/>
          </p:nvSpPr>
          <p:spPr>
            <a:xfrm>
              <a:off x="892447" y="520593"/>
              <a:ext cx="15696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950503" y="1333713"/>
              <a:ext cx="1665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CONTENTS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055688" y="3697201"/>
            <a:ext cx="4143587" cy="1107996"/>
            <a:chOff x="998594" y="2882298"/>
            <a:chExt cx="4143587" cy="1107996"/>
          </a:xfrm>
        </p:grpSpPr>
        <p:sp>
          <p:nvSpPr>
            <p:cNvPr id="47" name="文本框 46"/>
            <p:cNvSpPr txBox="1"/>
            <p:nvPr/>
          </p:nvSpPr>
          <p:spPr>
            <a:xfrm>
              <a:off x="998594" y="2882298"/>
              <a:ext cx="106311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rgbClr val="22B1CF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6600" dirty="0">
                <a:solidFill>
                  <a:srgbClr val="22B1CF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1959113" y="3000993"/>
              <a:ext cx="3183068" cy="856013"/>
              <a:chOff x="2831092" y="1959957"/>
              <a:chExt cx="3183068" cy="856013"/>
            </a:xfrm>
          </p:grpSpPr>
          <p:sp>
            <p:nvSpPr>
              <p:cNvPr id="49" name="文本框 48"/>
              <p:cNvSpPr txBox="1"/>
              <p:nvPr/>
            </p:nvSpPr>
            <p:spPr>
              <a:xfrm>
                <a:off x="2831092" y="1959957"/>
                <a:ext cx="1980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/>
                  <a:t>请输入章节标题</a:t>
                </a:r>
                <a:endParaRPr lang="zh-CN" altLang="en-US" sz="2000" dirty="0"/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2831092" y="2354305"/>
                <a:ext cx="31830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200" dirty="0">
                    <a:latin typeface="+mj-ea"/>
                    <a:ea typeface="+mj-ea"/>
                  </a:rPr>
                  <a:t>这是一句解释性概括性文本即就是对本章节的概括</a:t>
                </a:r>
                <a:endParaRPr lang="zh-CN" altLang="en-US" sz="1200" dirty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51" name="组合 50"/>
          <p:cNvGrpSpPr/>
          <p:nvPr/>
        </p:nvGrpSpPr>
        <p:grpSpPr>
          <a:xfrm>
            <a:off x="1055688" y="4880116"/>
            <a:ext cx="4143587" cy="1107996"/>
            <a:chOff x="998594" y="2882298"/>
            <a:chExt cx="4143587" cy="1107996"/>
          </a:xfrm>
        </p:grpSpPr>
        <p:sp>
          <p:nvSpPr>
            <p:cNvPr id="52" name="文本框 51"/>
            <p:cNvSpPr txBox="1"/>
            <p:nvPr/>
          </p:nvSpPr>
          <p:spPr>
            <a:xfrm>
              <a:off x="998594" y="2882298"/>
              <a:ext cx="108715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rgbClr val="22B1CF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6600" dirty="0">
                <a:solidFill>
                  <a:srgbClr val="22B1CF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1959113" y="3000993"/>
              <a:ext cx="3183068" cy="856013"/>
              <a:chOff x="2831092" y="1959957"/>
              <a:chExt cx="3183068" cy="856013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2831092" y="1959957"/>
                <a:ext cx="1980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/>
                  <a:t>请输入章节标题</a:t>
                </a:r>
                <a:endParaRPr lang="zh-CN" altLang="en-US" sz="2000" dirty="0"/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2831092" y="2354305"/>
                <a:ext cx="31830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200" dirty="0">
                    <a:latin typeface="+mj-ea"/>
                    <a:ea typeface="+mj-ea"/>
                  </a:rPr>
                  <a:t>这是一句解释性概括性文本即就是对本章节的概括</a:t>
                </a:r>
                <a:endParaRPr lang="zh-CN" altLang="en-US" sz="1200" dirty="0">
                  <a:latin typeface="+mj-ea"/>
                  <a:ea typeface="+mj-ea"/>
                </a:endParaRPr>
              </a:p>
            </p:txBody>
          </p:sp>
        </p:grpSp>
      </p:grpSp>
      <p:sp>
        <p:nvSpPr>
          <p:cNvPr id="21" name="任意多边形 20"/>
          <p:cNvSpPr/>
          <p:nvPr/>
        </p:nvSpPr>
        <p:spPr>
          <a:xfrm>
            <a:off x="9749541" y="4441076"/>
            <a:ext cx="2442460" cy="2442460"/>
          </a:xfrm>
          <a:custGeom>
            <a:avLst/>
            <a:gdLst>
              <a:gd name="connsiteX0" fmla="*/ 220764 w 794479"/>
              <a:gd name="connsiteY0" fmla="*/ 132524 h 794479"/>
              <a:gd name="connsiteX1" fmla="*/ 132524 w 794479"/>
              <a:gd name="connsiteY1" fmla="*/ 220764 h 794479"/>
              <a:gd name="connsiteX2" fmla="*/ 132524 w 794479"/>
              <a:gd name="connsiteY2" fmla="*/ 573714 h 794479"/>
              <a:gd name="connsiteX3" fmla="*/ 220764 w 794479"/>
              <a:gd name="connsiteY3" fmla="*/ 661954 h 794479"/>
              <a:gd name="connsiteX4" fmla="*/ 573714 w 794479"/>
              <a:gd name="connsiteY4" fmla="*/ 661954 h 794479"/>
              <a:gd name="connsiteX5" fmla="*/ 661954 w 794479"/>
              <a:gd name="connsiteY5" fmla="*/ 573714 h 794479"/>
              <a:gd name="connsiteX6" fmla="*/ 661954 w 794479"/>
              <a:gd name="connsiteY6" fmla="*/ 220764 h 794479"/>
              <a:gd name="connsiteX7" fmla="*/ 573714 w 794479"/>
              <a:gd name="connsiteY7" fmla="*/ 132524 h 794479"/>
              <a:gd name="connsiteX8" fmla="*/ 132416 w 794479"/>
              <a:gd name="connsiteY8" fmla="*/ 0 h 794479"/>
              <a:gd name="connsiteX9" fmla="*/ 662063 w 794479"/>
              <a:gd name="connsiteY9" fmla="*/ 0 h 794479"/>
              <a:gd name="connsiteX10" fmla="*/ 794479 w 794479"/>
              <a:gd name="connsiteY10" fmla="*/ 132416 h 794479"/>
              <a:gd name="connsiteX11" fmla="*/ 794479 w 794479"/>
              <a:gd name="connsiteY11" fmla="*/ 662063 h 794479"/>
              <a:gd name="connsiteX12" fmla="*/ 662063 w 794479"/>
              <a:gd name="connsiteY12" fmla="*/ 794479 h 794479"/>
              <a:gd name="connsiteX13" fmla="*/ 132416 w 794479"/>
              <a:gd name="connsiteY13" fmla="*/ 794479 h 794479"/>
              <a:gd name="connsiteX14" fmla="*/ 0 w 794479"/>
              <a:gd name="connsiteY14" fmla="*/ 662063 h 794479"/>
              <a:gd name="connsiteX15" fmla="*/ 0 w 794479"/>
              <a:gd name="connsiteY15" fmla="*/ 132416 h 794479"/>
              <a:gd name="connsiteX16" fmla="*/ 132416 w 794479"/>
              <a:gd name="connsiteY16" fmla="*/ 0 h 79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4479" h="794479">
                <a:moveTo>
                  <a:pt x="220764" y="132524"/>
                </a:moveTo>
                <a:cubicBezTo>
                  <a:pt x="172030" y="132524"/>
                  <a:pt x="132524" y="172030"/>
                  <a:pt x="132524" y="220764"/>
                </a:cubicBezTo>
                <a:lnTo>
                  <a:pt x="132524" y="573714"/>
                </a:lnTo>
                <a:cubicBezTo>
                  <a:pt x="132524" y="622448"/>
                  <a:pt x="172030" y="661954"/>
                  <a:pt x="220764" y="661954"/>
                </a:cubicBezTo>
                <a:lnTo>
                  <a:pt x="573714" y="661954"/>
                </a:lnTo>
                <a:cubicBezTo>
                  <a:pt x="622448" y="661954"/>
                  <a:pt x="661954" y="622448"/>
                  <a:pt x="661954" y="573714"/>
                </a:cubicBezTo>
                <a:lnTo>
                  <a:pt x="661954" y="220764"/>
                </a:lnTo>
                <a:cubicBezTo>
                  <a:pt x="661954" y="172030"/>
                  <a:pt x="622448" y="132524"/>
                  <a:pt x="573714" y="132524"/>
                </a:cubicBezTo>
                <a:close/>
                <a:moveTo>
                  <a:pt x="132416" y="0"/>
                </a:moveTo>
                <a:lnTo>
                  <a:pt x="662063" y="0"/>
                </a:lnTo>
                <a:cubicBezTo>
                  <a:pt x="735194" y="0"/>
                  <a:pt x="794479" y="59285"/>
                  <a:pt x="794479" y="132416"/>
                </a:cubicBezTo>
                <a:lnTo>
                  <a:pt x="794479" y="662063"/>
                </a:lnTo>
                <a:cubicBezTo>
                  <a:pt x="794479" y="735194"/>
                  <a:pt x="735194" y="794479"/>
                  <a:pt x="662063" y="794479"/>
                </a:cubicBezTo>
                <a:lnTo>
                  <a:pt x="132416" y="794479"/>
                </a:lnTo>
                <a:cubicBezTo>
                  <a:pt x="59285" y="794479"/>
                  <a:pt x="0" y="735194"/>
                  <a:pt x="0" y="662063"/>
                </a:cubicBezTo>
                <a:lnTo>
                  <a:pt x="0" y="132416"/>
                </a:lnTo>
                <a:cubicBezTo>
                  <a:pt x="0" y="59285"/>
                  <a:pt x="59285" y="0"/>
                  <a:pt x="13241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任意多边形 21"/>
          <p:cNvSpPr/>
          <p:nvPr/>
        </p:nvSpPr>
        <p:spPr>
          <a:xfrm>
            <a:off x="7307081" y="1998616"/>
            <a:ext cx="4884916" cy="4884916"/>
          </a:xfrm>
          <a:custGeom>
            <a:avLst/>
            <a:gdLst>
              <a:gd name="connsiteX0" fmla="*/ 794479 w 1588958"/>
              <a:gd name="connsiteY0" fmla="*/ 0 h 1588958"/>
              <a:gd name="connsiteX1" fmla="*/ 1588958 w 1588958"/>
              <a:gd name="connsiteY1" fmla="*/ 794479 h 1588958"/>
              <a:gd name="connsiteX2" fmla="*/ 1584856 w 1588958"/>
              <a:gd name="connsiteY2" fmla="*/ 875710 h 1588958"/>
              <a:gd name="connsiteX3" fmla="*/ 1582174 w 1588958"/>
              <a:gd name="connsiteY3" fmla="*/ 893289 h 1588958"/>
              <a:gd name="connsiteX4" fmla="*/ 1578552 w 1588958"/>
              <a:gd name="connsiteY4" fmla="*/ 875353 h 1588958"/>
              <a:gd name="connsiteX5" fmla="*/ 1456542 w 1588958"/>
              <a:gd name="connsiteY5" fmla="*/ 794479 h 1588958"/>
              <a:gd name="connsiteX6" fmla="*/ 1424289 w 1588958"/>
              <a:gd name="connsiteY6" fmla="*/ 794479 h 1588958"/>
              <a:gd name="connsiteX7" fmla="*/ 794479 w 1588958"/>
              <a:gd name="connsiteY7" fmla="*/ 164669 h 1588958"/>
              <a:gd name="connsiteX8" fmla="*/ 164669 w 1588958"/>
              <a:gd name="connsiteY8" fmla="*/ 794479 h 1588958"/>
              <a:gd name="connsiteX9" fmla="*/ 794479 w 1588958"/>
              <a:gd name="connsiteY9" fmla="*/ 1424289 h 1588958"/>
              <a:gd name="connsiteX10" fmla="*/ 794479 w 1588958"/>
              <a:gd name="connsiteY10" fmla="*/ 1456542 h 1588958"/>
              <a:gd name="connsiteX11" fmla="*/ 875353 w 1588958"/>
              <a:gd name="connsiteY11" fmla="*/ 1578552 h 1588958"/>
              <a:gd name="connsiteX12" fmla="*/ 893290 w 1588958"/>
              <a:gd name="connsiteY12" fmla="*/ 1582173 h 1588958"/>
              <a:gd name="connsiteX13" fmla="*/ 875710 w 1588958"/>
              <a:gd name="connsiteY13" fmla="*/ 1584856 h 1588958"/>
              <a:gd name="connsiteX14" fmla="*/ 794479 w 1588958"/>
              <a:gd name="connsiteY14" fmla="*/ 1588958 h 1588958"/>
              <a:gd name="connsiteX15" fmla="*/ 0 w 1588958"/>
              <a:gd name="connsiteY15" fmla="*/ 794479 h 1588958"/>
              <a:gd name="connsiteX16" fmla="*/ 794479 w 1588958"/>
              <a:gd name="connsiteY16" fmla="*/ 0 h 158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88958" h="1588958">
                <a:moveTo>
                  <a:pt x="794479" y="0"/>
                </a:moveTo>
                <a:cubicBezTo>
                  <a:pt x="1233258" y="0"/>
                  <a:pt x="1588958" y="355700"/>
                  <a:pt x="1588958" y="794479"/>
                </a:cubicBezTo>
                <a:cubicBezTo>
                  <a:pt x="1588958" y="821903"/>
                  <a:pt x="1587569" y="849002"/>
                  <a:pt x="1584856" y="875710"/>
                </a:cubicBezTo>
                <a:lnTo>
                  <a:pt x="1582174" y="893289"/>
                </a:lnTo>
                <a:lnTo>
                  <a:pt x="1578552" y="875353"/>
                </a:lnTo>
                <a:cubicBezTo>
                  <a:pt x="1558450" y="827827"/>
                  <a:pt x="1511391" y="794479"/>
                  <a:pt x="1456542" y="794479"/>
                </a:cubicBezTo>
                <a:lnTo>
                  <a:pt x="1424289" y="794479"/>
                </a:lnTo>
                <a:cubicBezTo>
                  <a:pt x="1424289" y="446645"/>
                  <a:pt x="1142313" y="164669"/>
                  <a:pt x="794479" y="164669"/>
                </a:cubicBezTo>
                <a:cubicBezTo>
                  <a:pt x="446645" y="164669"/>
                  <a:pt x="164669" y="446645"/>
                  <a:pt x="164669" y="794479"/>
                </a:cubicBezTo>
                <a:cubicBezTo>
                  <a:pt x="164669" y="1142313"/>
                  <a:pt x="446645" y="1424289"/>
                  <a:pt x="794479" y="1424289"/>
                </a:cubicBezTo>
                <a:lnTo>
                  <a:pt x="794479" y="1456542"/>
                </a:lnTo>
                <a:cubicBezTo>
                  <a:pt x="794479" y="1511390"/>
                  <a:pt x="827827" y="1558450"/>
                  <a:pt x="875353" y="1578552"/>
                </a:cubicBezTo>
                <a:lnTo>
                  <a:pt x="893290" y="1582173"/>
                </a:lnTo>
                <a:lnTo>
                  <a:pt x="875710" y="1584856"/>
                </a:lnTo>
                <a:cubicBezTo>
                  <a:pt x="849002" y="1587569"/>
                  <a:pt x="821903" y="1588958"/>
                  <a:pt x="794479" y="1588958"/>
                </a:cubicBezTo>
                <a:cubicBezTo>
                  <a:pt x="355700" y="1588958"/>
                  <a:pt x="0" y="1233258"/>
                  <a:pt x="0" y="794479"/>
                </a:cubicBezTo>
                <a:cubicBezTo>
                  <a:pt x="0" y="355700"/>
                  <a:pt x="355700" y="0"/>
                  <a:pt x="79447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矩形 111"/>
          <p:cNvSpPr/>
          <p:nvPr/>
        </p:nvSpPr>
        <p:spPr>
          <a:xfrm>
            <a:off x="515938" y="359842"/>
            <a:ext cx="11160125" cy="6084887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055688" y="2514287"/>
            <a:ext cx="4143587" cy="1107996"/>
            <a:chOff x="998594" y="2882298"/>
            <a:chExt cx="4143587" cy="1107996"/>
          </a:xfrm>
        </p:grpSpPr>
        <p:sp>
          <p:nvSpPr>
            <p:cNvPr id="6" name="文本框 5"/>
            <p:cNvSpPr txBox="1"/>
            <p:nvPr/>
          </p:nvSpPr>
          <p:spPr>
            <a:xfrm>
              <a:off x="998594" y="2882298"/>
              <a:ext cx="96051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1959113" y="3000993"/>
              <a:ext cx="3183068" cy="856013"/>
              <a:chOff x="2831092" y="1959957"/>
              <a:chExt cx="3183068" cy="856013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2831092" y="1959957"/>
                <a:ext cx="1980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>
                    <a:solidFill>
                      <a:schemeClr val="bg1"/>
                    </a:solidFill>
                  </a:rPr>
                  <a:t>请输入章节标题</a:t>
                </a:r>
                <a:endParaRPr lang="zh-CN" alt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2831092" y="2354305"/>
                <a:ext cx="31830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200" dirty="0">
                    <a:solidFill>
                      <a:schemeClr val="bg1"/>
                    </a:solidFill>
                    <a:latin typeface="+mj-ea"/>
                    <a:ea typeface="+mj-ea"/>
                  </a:rPr>
                  <a:t>这是一句解释性概括性文本即就是对本章节的概括</a:t>
                </a:r>
                <a:endParaRPr lang="zh-CN" altLang="en-US" sz="1200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1055688" y="542762"/>
            <a:ext cx="1723897" cy="1274785"/>
            <a:chOff x="892447" y="520593"/>
            <a:chExt cx="1723897" cy="1274785"/>
          </a:xfrm>
        </p:grpSpPr>
        <p:sp>
          <p:nvSpPr>
            <p:cNvPr id="92" name="文本框 91"/>
            <p:cNvSpPr txBox="1"/>
            <p:nvPr/>
          </p:nvSpPr>
          <p:spPr>
            <a:xfrm>
              <a:off x="892447" y="520593"/>
              <a:ext cx="15696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950503" y="1333713"/>
              <a:ext cx="1665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+mj-ea"/>
                  <a:ea typeface="+mj-ea"/>
                </a:rPr>
                <a:t>CONTENTS</a:t>
              </a:r>
              <a:endParaRPr lang="zh-CN" altLang="en-US" sz="2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055688" y="3697201"/>
            <a:ext cx="4143587" cy="1107996"/>
            <a:chOff x="998594" y="2882298"/>
            <a:chExt cx="4143587" cy="1107996"/>
          </a:xfrm>
        </p:grpSpPr>
        <p:sp>
          <p:nvSpPr>
            <p:cNvPr id="47" name="文本框 46"/>
            <p:cNvSpPr txBox="1"/>
            <p:nvPr/>
          </p:nvSpPr>
          <p:spPr>
            <a:xfrm>
              <a:off x="998594" y="2882298"/>
              <a:ext cx="106311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1959113" y="3000993"/>
              <a:ext cx="3183068" cy="856013"/>
              <a:chOff x="2831092" y="1959957"/>
              <a:chExt cx="3183068" cy="856013"/>
            </a:xfrm>
          </p:grpSpPr>
          <p:sp>
            <p:nvSpPr>
              <p:cNvPr id="49" name="文本框 48"/>
              <p:cNvSpPr txBox="1"/>
              <p:nvPr/>
            </p:nvSpPr>
            <p:spPr>
              <a:xfrm>
                <a:off x="2831092" y="1959957"/>
                <a:ext cx="1980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>
                    <a:solidFill>
                      <a:schemeClr val="bg1"/>
                    </a:solidFill>
                  </a:rPr>
                  <a:t>请输入章节标题</a:t>
                </a:r>
                <a:endParaRPr lang="zh-CN" alt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2831092" y="2354305"/>
                <a:ext cx="31830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200" dirty="0">
                    <a:solidFill>
                      <a:schemeClr val="bg1"/>
                    </a:solidFill>
                    <a:latin typeface="+mj-ea"/>
                    <a:ea typeface="+mj-ea"/>
                  </a:rPr>
                  <a:t>这是一句解释性概括性文本即就是对本章节的概括</a:t>
                </a:r>
                <a:endParaRPr lang="zh-CN" altLang="en-US" sz="1200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51" name="组合 50"/>
          <p:cNvGrpSpPr/>
          <p:nvPr/>
        </p:nvGrpSpPr>
        <p:grpSpPr>
          <a:xfrm>
            <a:off x="1055688" y="4880116"/>
            <a:ext cx="4143587" cy="1107996"/>
            <a:chOff x="998594" y="2882298"/>
            <a:chExt cx="4143587" cy="1107996"/>
          </a:xfrm>
        </p:grpSpPr>
        <p:sp>
          <p:nvSpPr>
            <p:cNvPr id="52" name="文本框 51"/>
            <p:cNvSpPr txBox="1"/>
            <p:nvPr/>
          </p:nvSpPr>
          <p:spPr>
            <a:xfrm>
              <a:off x="998594" y="2882298"/>
              <a:ext cx="108715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1959113" y="3000993"/>
              <a:ext cx="3183068" cy="856013"/>
              <a:chOff x="2831092" y="1959957"/>
              <a:chExt cx="3183068" cy="856013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2831092" y="1959957"/>
                <a:ext cx="1980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>
                    <a:solidFill>
                      <a:schemeClr val="bg1"/>
                    </a:solidFill>
                  </a:rPr>
                  <a:t>请输入章节标题</a:t>
                </a:r>
                <a:endParaRPr lang="zh-CN" alt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2831092" y="2354305"/>
                <a:ext cx="31830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200" dirty="0">
                    <a:solidFill>
                      <a:schemeClr val="bg1"/>
                    </a:solidFill>
                    <a:latin typeface="+mj-ea"/>
                    <a:ea typeface="+mj-ea"/>
                  </a:rPr>
                  <a:t>这是一句解释性概括性文本即就是对本章节的概括</a:t>
                </a:r>
                <a:endParaRPr lang="zh-CN" altLang="en-US" sz="1200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6791143" y="1591373"/>
            <a:ext cx="4884920" cy="4884920"/>
            <a:chOff x="7307081" y="1998616"/>
            <a:chExt cx="4884920" cy="4884920"/>
          </a:xfrm>
          <a:solidFill>
            <a:schemeClr val="bg1">
              <a:alpha val="50000"/>
            </a:schemeClr>
          </a:solidFill>
        </p:grpSpPr>
        <p:sp>
          <p:nvSpPr>
            <p:cNvPr id="113" name="任意多边形 112"/>
            <p:cNvSpPr/>
            <p:nvPr/>
          </p:nvSpPr>
          <p:spPr>
            <a:xfrm>
              <a:off x="9749541" y="4441076"/>
              <a:ext cx="2442460" cy="2442460"/>
            </a:xfrm>
            <a:custGeom>
              <a:avLst/>
              <a:gdLst>
                <a:gd name="connsiteX0" fmla="*/ 220764 w 794479"/>
                <a:gd name="connsiteY0" fmla="*/ 132524 h 794479"/>
                <a:gd name="connsiteX1" fmla="*/ 132524 w 794479"/>
                <a:gd name="connsiteY1" fmla="*/ 220764 h 794479"/>
                <a:gd name="connsiteX2" fmla="*/ 132524 w 794479"/>
                <a:gd name="connsiteY2" fmla="*/ 573714 h 794479"/>
                <a:gd name="connsiteX3" fmla="*/ 220764 w 794479"/>
                <a:gd name="connsiteY3" fmla="*/ 661954 h 794479"/>
                <a:gd name="connsiteX4" fmla="*/ 573714 w 794479"/>
                <a:gd name="connsiteY4" fmla="*/ 661954 h 794479"/>
                <a:gd name="connsiteX5" fmla="*/ 661954 w 794479"/>
                <a:gd name="connsiteY5" fmla="*/ 573714 h 794479"/>
                <a:gd name="connsiteX6" fmla="*/ 661954 w 794479"/>
                <a:gd name="connsiteY6" fmla="*/ 220764 h 794479"/>
                <a:gd name="connsiteX7" fmla="*/ 573714 w 794479"/>
                <a:gd name="connsiteY7" fmla="*/ 132524 h 794479"/>
                <a:gd name="connsiteX8" fmla="*/ 132416 w 794479"/>
                <a:gd name="connsiteY8" fmla="*/ 0 h 794479"/>
                <a:gd name="connsiteX9" fmla="*/ 662063 w 794479"/>
                <a:gd name="connsiteY9" fmla="*/ 0 h 794479"/>
                <a:gd name="connsiteX10" fmla="*/ 794479 w 794479"/>
                <a:gd name="connsiteY10" fmla="*/ 132416 h 794479"/>
                <a:gd name="connsiteX11" fmla="*/ 794479 w 794479"/>
                <a:gd name="connsiteY11" fmla="*/ 662063 h 794479"/>
                <a:gd name="connsiteX12" fmla="*/ 662063 w 794479"/>
                <a:gd name="connsiteY12" fmla="*/ 794479 h 794479"/>
                <a:gd name="connsiteX13" fmla="*/ 132416 w 794479"/>
                <a:gd name="connsiteY13" fmla="*/ 794479 h 794479"/>
                <a:gd name="connsiteX14" fmla="*/ 0 w 794479"/>
                <a:gd name="connsiteY14" fmla="*/ 662063 h 794479"/>
                <a:gd name="connsiteX15" fmla="*/ 0 w 794479"/>
                <a:gd name="connsiteY15" fmla="*/ 132416 h 794479"/>
                <a:gd name="connsiteX16" fmla="*/ 132416 w 794479"/>
                <a:gd name="connsiteY16" fmla="*/ 0 h 79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4479" h="794479">
                  <a:moveTo>
                    <a:pt x="220764" y="132524"/>
                  </a:moveTo>
                  <a:cubicBezTo>
                    <a:pt x="172030" y="132524"/>
                    <a:pt x="132524" y="172030"/>
                    <a:pt x="132524" y="220764"/>
                  </a:cubicBezTo>
                  <a:lnTo>
                    <a:pt x="132524" y="573714"/>
                  </a:lnTo>
                  <a:cubicBezTo>
                    <a:pt x="132524" y="622448"/>
                    <a:pt x="172030" y="661954"/>
                    <a:pt x="220764" y="661954"/>
                  </a:cubicBezTo>
                  <a:lnTo>
                    <a:pt x="573714" y="661954"/>
                  </a:lnTo>
                  <a:cubicBezTo>
                    <a:pt x="622448" y="661954"/>
                    <a:pt x="661954" y="622448"/>
                    <a:pt x="661954" y="573714"/>
                  </a:cubicBezTo>
                  <a:lnTo>
                    <a:pt x="661954" y="220764"/>
                  </a:lnTo>
                  <a:cubicBezTo>
                    <a:pt x="661954" y="172030"/>
                    <a:pt x="622448" y="132524"/>
                    <a:pt x="573714" y="132524"/>
                  </a:cubicBezTo>
                  <a:close/>
                  <a:moveTo>
                    <a:pt x="132416" y="0"/>
                  </a:moveTo>
                  <a:lnTo>
                    <a:pt x="662063" y="0"/>
                  </a:lnTo>
                  <a:cubicBezTo>
                    <a:pt x="735194" y="0"/>
                    <a:pt x="794479" y="59285"/>
                    <a:pt x="794479" y="132416"/>
                  </a:cubicBezTo>
                  <a:lnTo>
                    <a:pt x="794479" y="662063"/>
                  </a:lnTo>
                  <a:cubicBezTo>
                    <a:pt x="794479" y="735194"/>
                    <a:pt x="735194" y="794479"/>
                    <a:pt x="662063" y="794479"/>
                  </a:cubicBezTo>
                  <a:lnTo>
                    <a:pt x="132416" y="794479"/>
                  </a:lnTo>
                  <a:cubicBezTo>
                    <a:pt x="59285" y="794479"/>
                    <a:pt x="0" y="735194"/>
                    <a:pt x="0" y="662063"/>
                  </a:cubicBezTo>
                  <a:lnTo>
                    <a:pt x="0" y="132416"/>
                  </a:lnTo>
                  <a:cubicBezTo>
                    <a:pt x="0" y="59285"/>
                    <a:pt x="59285" y="0"/>
                    <a:pt x="13241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4" name="任意多边形 113"/>
            <p:cNvSpPr/>
            <p:nvPr/>
          </p:nvSpPr>
          <p:spPr>
            <a:xfrm>
              <a:off x="7307081" y="1998616"/>
              <a:ext cx="4884916" cy="4884916"/>
            </a:xfrm>
            <a:custGeom>
              <a:avLst/>
              <a:gdLst>
                <a:gd name="connsiteX0" fmla="*/ 794479 w 1588958"/>
                <a:gd name="connsiteY0" fmla="*/ 0 h 1588958"/>
                <a:gd name="connsiteX1" fmla="*/ 1588958 w 1588958"/>
                <a:gd name="connsiteY1" fmla="*/ 794479 h 1588958"/>
                <a:gd name="connsiteX2" fmla="*/ 1584856 w 1588958"/>
                <a:gd name="connsiteY2" fmla="*/ 875710 h 1588958"/>
                <a:gd name="connsiteX3" fmla="*/ 1582174 w 1588958"/>
                <a:gd name="connsiteY3" fmla="*/ 893289 h 1588958"/>
                <a:gd name="connsiteX4" fmla="*/ 1578552 w 1588958"/>
                <a:gd name="connsiteY4" fmla="*/ 875353 h 1588958"/>
                <a:gd name="connsiteX5" fmla="*/ 1456542 w 1588958"/>
                <a:gd name="connsiteY5" fmla="*/ 794479 h 1588958"/>
                <a:gd name="connsiteX6" fmla="*/ 1424289 w 1588958"/>
                <a:gd name="connsiteY6" fmla="*/ 794479 h 1588958"/>
                <a:gd name="connsiteX7" fmla="*/ 794479 w 1588958"/>
                <a:gd name="connsiteY7" fmla="*/ 164669 h 1588958"/>
                <a:gd name="connsiteX8" fmla="*/ 164669 w 1588958"/>
                <a:gd name="connsiteY8" fmla="*/ 794479 h 1588958"/>
                <a:gd name="connsiteX9" fmla="*/ 794479 w 1588958"/>
                <a:gd name="connsiteY9" fmla="*/ 1424289 h 1588958"/>
                <a:gd name="connsiteX10" fmla="*/ 794479 w 1588958"/>
                <a:gd name="connsiteY10" fmla="*/ 1456542 h 1588958"/>
                <a:gd name="connsiteX11" fmla="*/ 875353 w 1588958"/>
                <a:gd name="connsiteY11" fmla="*/ 1578552 h 1588958"/>
                <a:gd name="connsiteX12" fmla="*/ 893290 w 1588958"/>
                <a:gd name="connsiteY12" fmla="*/ 1582173 h 1588958"/>
                <a:gd name="connsiteX13" fmla="*/ 875710 w 1588958"/>
                <a:gd name="connsiteY13" fmla="*/ 1584856 h 1588958"/>
                <a:gd name="connsiteX14" fmla="*/ 794479 w 1588958"/>
                <a:gd name="connsiteY14" fmla="*/ 1588958 h 1588958"/>
                <a:gd name="connsiteX15" fmla="*/ 0 w 1588958"/>
                <a:gd name="connsiteY15" fmla="*/ 794479 h 1588958"/>
                <a:gd name="connsiteX16" fmla="*/ 794479 w 1588958"/>
                <a:gd name="connsiteY16" fmla="*/ 0 h 158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88958" h="1588958">
                  <a:moveTo>
                    <a:pt x="794479" y="0"/>
                  </a:moveTo>
                  <a:cubicBezTo>
                    <a:pt x="1233258" y="0"/>
                    <a:pt x="1588958" y="355700"/>
                    <a:pt x="1588958" y="794479"/>
                  </a:cubicBezTo>
                  <a:cubicBezTo>
                    <a:pt x="1588958" y="821903"/>
                    <a:pt x="1587569" y="849002"/>
                    <a:pt x="1584856" y="875710"/>
                  </a:cubicBezTo>
                  <a:lnTo>
                    <a:pt x="1582174" y="893289"/>
                  </a:lnTo>
                  <a:lnTo>
                    <a:pt x="1578552" y="875353"/>
                  </a:lnTo>
                  <a:cubicBezTo>
                    <a:pt x="1558450" y="827827"/>
                    <a:pt x="1511391" y="794479"/>
                    <a:pt x="1456542" y="794479"/>
                  </a:cubicBezTo>
                  <a:lnTo>
                    <a:pt x="1424289" y="794479"/>
                  </a:lnTo>
                  <a:cubicBezTo>
                    <a:pt x="1424289" y="446645"/>
                    <a:pt x="1142313" y="164669"/>
                    <a:pt x="794479" y="164669"/>
                  </a:cubicBezTo>
                  <a:cubicBezTo>
                    <a:pt x="446645" y="164669"/>
                    <a:pt x="164669" y="446645"/>
                    <a:pt x="164669" y="794479"/>
                  </a:cubicBezTo>
                  <a:cubicBezTo>
                    <a:pt x="164669" y="1142313"/>
                    <a:pt x="446645" y="1424289"/>
                    <a:pt x="794479" y="1424289"/>
                  </a:cubicBezTo>
                  <a:lnTo>
                    <a:pt x="794479" y="1456542"/>
                  </a:lnTo>
                  <a:cubicBezTo>
                    <a:pt x="794479" y="1511390"/>
                    <a:pt x="827827" y="1558450"/>
                    <a:pt x="875353" y="1578552"/>
                  </a:cubicBezTo>
                  <a:lnTo>
                    <a:pt x="893290" y="1582173"/>
                  </a:lnTo>
                  <a:lnTo>
                    <a:pt x="875710" y="1584856"/>
                  </a:lnTo>
                  <a:cubicBezTo>
                    <a:pt x="849002" y="1587569"/>
                    <a:pt x="821903" y="1588958"/>
                    <a:pt x="794479" y="1588958"/>
                  </a:cubicBezTo>
                  <a:cubicBezTo>
                    <a:pt x="355700" y="1588958"/>
                    <a:pt x="0" y="1233258"/>
                    <a:pt x="0" y="794479"/>
                  </a:cubicBezTo>
                  <a:cubicBezTo>
                    <a:pt x="0" y="355700"/>
                    <a:pt x="355700" y="0"/>
                    <a:pt x="794479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515938" y="359842"/>
            <a:ext cx="11160125" cy="6084887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/>
        </p:nvSpPr>
        <p:spPr>
          <a:xfrm rot="18900000">
            <a:off x="5930679" y="4900326"/>
            <a:ext cx="330640" cy="33064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3635495" y="1167358"/>
            <a:ext cx="4921010" cy="3221191"/>
            <a:chOff x="3514099" y="1182348"/>
            <a:chExt cx="4921010" cy="3221191"/>
          </a:xfrm>
        </p:grpSpPr>
        <p:grpSp>
          <p:nvGrpSpPr>
            <p:cNvPr id="6" name="组合 5"/>
            <p:cNvGrpSpPr/>
            <p:nvPr/>
          </p:nvGrpSpPr>
          <p:grpSpPr>
            <a:xfrm>
              <a:off x="4407509" y="1182348"/>
              <a:ext cx="3134191" cy="2601716"/>
              <a:chOff x="4528904" y="1182348"/>
              <a:chExt cx="3134191" cy="2601716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4528904" y="1182348"/>
                <a:ext cx="3134191" cy="1862048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5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目录</a:t>
                </a:r>
                <a:endParaRPr lang="zh-CN" altLang="en-US" sz="1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" name="文本框 1"/>
              <p:cNvSpPr txBox="1"/>
              <p:nvPr/>
            </p:nvSpPr>
            <p:spPr>
              <a:xfrm>
                <a:off x="4618672" y="2860734"/>
                <a:ext cx="295465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5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也很简单</a:t>
                </a:r>
                <a:endParaRPr lang="zh-CN" altLang="en-US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3514099" y="3721493"/>
              <a:ext cx="4921010" cy="6820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3200" b="1" dirty="0">
                  <a:solidFill>
                    <a:schemeClr val="bg1"/>
                  </a:solidFill>
                  <a:latin typeface="+mj-ea"/>
                  <a:ea typeface="+mj-ea"/>
                </a:rPr>
                <a:t>无非就是一组并列关系</a:t>
              </a:r>
              <a:endParaRPr lang="zh-CN" altLang="en-US" sz="32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5234051" y="601425"/>
            <a:ext cx="1723897" cy="1274785"/>
            <a:chOff x="892447" y="520593"/>
            <a:chExt cx="1723897" cy="1274785"/>
          </a:xfrm>
        </p:grpSpPr>
        <p:sp>
          <p:nvSpPr>
            <p:cNvPr id="92" name="文本框 91"/>
            <p:cNvSpPr txBox="1"/>
            <p:nvPr/>
          </p:nvSpPr>
          <p:spPr>
            <a:xfrm>
              <a:off x="892447" y="520593"/>
              <a:ext cx="15696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950503" y="1333713"/>
              <a:ext cx="1665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CONTENTS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60039" y="2240210"/>
            <a:ext cx="4143587" cy="3473825"/>
            <a:chOff x="1055688" y="2514287"/>
            <a:chExt cx="4143587" cy="3473825"/>
          </a:xfrm>
        </p:grpSpPr>
        <p:grpSp>
          <p:nvGrpSpPr>
            <p:cNvPr id="2" name="组合 1"/>
            <p:cNvGrpSpPr/>
            <p:nvPr/>
          </p:nvGrpSpPr>
          <p:grpSpPr>
            <a:xfrm>
              <a:off x="1055688" y="2514287"/>
              <a:ext cx="4143587" cy="1107996"/>
              <a:chOff x="998594" y="2882298"/>
              <a:chExt cx="4143587" cy="1107996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998594" y="2882298"/>
                <a:ext cx="960519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46" name="组合 45"/>
            <p:cNvGrpSpPr/>
            <p:nvPr/>
          </p:nvGrpSpPr>
          <p:grpSpPr>
            <a:xfrm>
              <a:off x="1055688" y="3697201"/>
              <a:ext cx="4143587" cy="1107996"/>
              <a:chOff x="998594" y="2882298"/>
              <a:chExt cx="4143587" cy="1107996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998594" y="2882298"/>
                <a:ext cx="106311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48" name="组合 47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49" name="文本框 48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50" name="文本框 49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51" name="组合 50"/>
            <p:cNvGrpSpPr/>
            <p:nvPr/>
          </p:nvGrpSpPr>
          <p:grpSpPr>
            <a:xfrm>
              <a:off x="1055688" y="4880116"/>
              <a:ext cx="4143587" cy="1107996"/>
              <a:chOff x="998594" y="2882298"/>
              <a:chExt cx="4143587" cy="1107996"/>
            </a:xfrm>
          </p:grpSpPr>
          <p:sp>
            <p:nvSpPr>
              <p:cNvPr id="52" name="文本框 51"/>
              <p:cNvSpPr txBox="1"/>
              <p:nvPr/>
            </p:nvSpPr>
            <p:spPr>
              <a:xfrm>
                <a:off x="998594" y="2882298"/>
                <a:ext cx="1087157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53" name="组合 52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54" name="文本框 53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55" name="文本框 54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515938" y="359842"/>
            <a:ext cx="11160125" cy="6084887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234051" y="601425"/>
            <a:ext cx="1723897" cy="1274785"/>
            <a:chOff x="892447" y="520593"/>
            <a:chExt cx="1723897" cy="1274785"/>
          </a:xfrm>
        </p:grpSpPr>
        <p:sp>
          <p:nvSpPr>
            <p:cNvPr id="92" name="文本框 91"/>
            <p:cNvSpPr txBox="1"/>
            <p:nvPr/>
          </p:nvSpPr>
          <p:spPr>
            <a:xfrm>
              <a:off x="892447" y="520593"/>
              <a:ext cx="15696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950503" y="1333713"/>
              <a:ext cx="1665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+mj-ea"/>
                  <a:ea typeface="+mj-ea"/>
                </a:rPr>
                <a:t>CONTENTS</a:t>
              </a:r>
              <a:endParaRPr lang="zh-CN" altLang="en-US" sz="2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60039" y="2240210"/>
            <a:ext cx="4143587" cy="3473825"/>
            <a:chOff x="1055688" y="2514287"/>
            <a:chExt cx="4143587" cy="3473825"/>
          </a:xfrm>
        </p:grpSpPr>
        <p:grpSp>
          <p:nvGrpSpPr>
            <p:cNvPr id="2" name="组合 1"/>
            <p:cNvGrpSpPr/>
            <p:nvPr/>
          </p:nvGrpSpPr>
          <p:grpSpPr>
            <a:xfrm>
              <a:off x="1055688" y="2514287"/>
              <a:ext cx="4143587" cy="1107996"/>
              <a:chOff x="998594" y="2882298"/>
              <a:chExt cx="4143587" cy="1107996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998594" y="2882298"/>
                <a:ext cx="960519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6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>
                      <a:solidFill>
                        <a:schemeClr val="bg1"/>
                      </a:solidFill>
                    </a:rPr>
                    <a:t>请输入章节标题</a:t>
                  </a:r>
                  <a:endParaRPr lang="zh-CN" altLang="en-US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46" name="组合 45"/>
            <p:cNvGrpSpPr/>
            <p:nvPr/>
          </p:nvGrpSpPr>
          <p:grpSpPr>
            <a:xfrm>
              <a:off x="1055688" y="3697201"/>
              <a:ext cx="4143587" cy="1107996"/>
              <a:chOff x="998594" y="2882298"/>
              <a:chExt cx="4143587" cy="1107996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998594" y="2882298"/>
                <a:ext cx="106311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6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48" name="组合 47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49" name="文本框 48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>
                      <a:solidFill>
                        <a:schemeClr val="bg1"/>
                      </a:solidFill>
                    </a:rPr>
                    <a:t>请输入章节标题</a:t>
                  </a:r>
                  <a:endParaRPr lang="zh-CN" altLang="en-US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0" name="文本框 49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51" name="组合 50"/>
            <p:cNvGrpSpPr/>
            <p:nvPr/>
          </p:nvGrpSpPr>
          <p:grpSpPr>
            <a:xfrm>
              <a:off x="1055688" y="4880116"/>
              <a:ext cx="4143587" cy="1107996"/>
              <a:chOff x="998594" y="2882298"/>
              <a:chExt cx="4143587" cy="1107996"/>
            </a:xfrm>
          </p:grpSpPr>
          <p:sp>
            <p:nvSpPr>
              <p:cNvPr id="52" name="文本框 51"/>
              <p:cNvSpPr txBox="1"/>
              <p:nvPr/>
            </p:nvSpPr>
            <p:spPr>
              <a:xfrm>
                <a:off x="998594" y="2882298"/>
                <a:ext cx="1087157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6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53" name="组合 52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54" name="文本框 53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>
                      <a:solidFill>
                        <a:schemeClr val="bg1"/>
                      </a:solidFill>
                    </a:rPr>
                    <a:t>请输入章节标题</a:t>
                  </a:r>
                  <a:endParaRPr lang="zh-CN" altLang="en-US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5" name="文本框 54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9698248" y="536576"/>
            <a:ext cx="1665841" cy="1274785"/>
            <a:chOff x="9852485" y="561245"/>
            <a:chExt cx="1665841" cy="1274785"/>
          </a:xfrm>
        </p:grpSpPr>
        <p:sp>
          <p:nvSpPr>
            <p:cNvPr id="92" name="文本框 91"/>
            <p:cNvSpPr txBox="1"/>
            <p:nvPr/>
          </p:nvSpPr>
          <p:spPr>
            <a:xfrm>
              <a:off x="9948666" y="561245"/>
              <a:ext cx="15696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9852485" y="1374365"/>
              <a:ext cx="1665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CONTENTS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093864" y="2297695"/>
            <a:ext cx="4270225" cy="3794046"/>
            <a:chOff x="7374739" y="2297695"/>
            <a:chExt cx="4270225" cy="3794046"/>
          </a:xfrm>
        </p:grpSpPr>
        <p:grpSp>
          <p:nvGrpSpPr>
            <p:cNvPr id="7" name="组合 6"/>
            <p:cNvGrpSpPr/>
            <p:nvPr/>
          </p:nvGrpSpPr>
          <p:grpSpPr>
            <a:xfrm>
              <a:off x="7501377" y="2297695"/>
              <a:ext cx="4143587" cy="1107996"/>
              <a:chOff x="2629911" y="2287344"/>
              <a:chExt cx="4143587" cy="1107996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5812979" y="2287344"/>
                <a:ext cx="960519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2629911" y="2427284"/>
                <a:ext cx="3183068" cy="828116"/>
                <a:chOff x="2629911" y="2474891"/>
                <a:chExt cx="3183068" cy="828116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3832950" y="2474891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2629911" y="2841342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23" name="组合 22"/>
            <p:cNvGrpSpPr/>
            <p:nvPr/>
          </p:nvGrpSpPr>
          <p:grpSpPr>
            <a:xfrm>
              <a:off x="7398784" y="3612145"/>
              <a:ext cx="4246180" cy="1107996"/>
              <a:chOff x="2629911" y="2287344"/>
              <a:chExt cx="4246180" cy="1107996"/>
            </a:xfrm>
          </p:grpSpPr>
          <p:sp>
            <p:nvSpPr>
              <p:cNvPr id="24" name="文本框 23"/>
              <p:cNvSpPr txBox="1"/>
              <p:nvPr/>
            </p:nvSpPr>
            <p:spPr>
              <a:xfrm>
                <a:off x="5812979" y="2287344"/>
                <a:ext cx="106311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25" name="组合 24"/>
              <p:cNvGrpSpPr/>
              <p:nvPr/>
            </p:nvGrpSpPr>
            <p:grpSpPr>
              <a:xfrm>
                <a:off x="2629911" y="2427284"/>
                <a:ext cx="3183068" cy="828116"/>
                <a:chOff x="2629911" y="2474891"/>
                <a:chExt cx="3183068" cy="828116"/>
              </a:xfrm>
            </p:grpSpPr>
            <p:sp>
              <p:nvSpPr>
                <p:cNvPr id="26" name="文本框 25"/>
                <p:cNvSpPr txBox="1"/>
                <p:nvPr/>
              </p:nvSpPr>
              <p:spPr>
                <a:xfrm>
                  <a:off x="3832950" y="2474891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2629911" y="2841342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28" name="组合 27"/>
            <p:cNvGrpSpPr/>
            <p:nvPr/>
          </p:nvGrpSpPr>
          <p:grpSpPr>
            <a:xfrm>
              <a:off x="7374739" y="4983745"/>
              <a:ext cx="4270225" cy="1107996"/>
              <a:chOff x="2629911" y="2287344"/>
              <a:chExt cx="4270225" cy="110799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5812979" y="2287344"/>
                <a:ext cx="1087157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2629911" y="2427284"/>
                <a:ext cx="3183068" cy="828116"/>
                <a:chOff x="2629911" y="2474891"/>
                <a:chExt cx="3183068" cy="828116"/>
              </a:xfrm>
            </p:grpSpPr>
            <p:sp>
              <p:nvSpPr>
                <p:cNvPr id="31" name="文本框 30"/>
                <p:cNvSpPr txBox="1"/>
                <p:nvPr/>
              </p:nvSpPr>
              <p:spPr>
                <a:xfrm>
                  <a:off x="3832950" y="2474891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>
                  <a:off x="2629911" y="2841342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</p:grpSp>
      <p:sp>
        <p:nvSpPr>
          <p:cNvPr id="35" name="任意多边形 34"/>
          <p:cNvSpPr/>
          <p:nvPr/>
        </p:nvSpPr>
        <p:spPr>
          <a:xfrm>
            <a:off x="2446018" y="4415544"/>
            <a:ext cx="2442460" cy="2442460"/>
          </a:xfrm>
          <a:custGeom>
            <a:avLst/>
            <a:gdLst>
              <a:gd name="connsiteX0" fmla="*/ 220764 w 794479"/>
              <a:gd name="connsiteY0" fmla="*/ 132524 h 794479"/>
              <a:gd name="connsiteX1" fmla="*/ 132524 w 794479"/>
              <a:gd name="connsiteY1" fmla="*/ 220764 h 794479"/>
              <a:gd name="connsiteX2" fmla="*/ 132524 w 794479"/>
              <a:gd name="connsiteY2" fmla="*/ 573714 h 794479"/>
              <a:gd name="connsiteX3" fmla="*/ 220764 w 794479"/>
              <a:gd name="connsiteY3" fmla="*/ 661954 h 794479"/>
              <a:gd name="connsiteX4" fmla="*/ 573714 w 794479"/>
              <a:gd name="connsiteY4" fmla="*/ 661954 h 794479"/>
              <a:gd name="connsiteX5" fmla="*/ 661954 w 794479"/>
              <a:gd name="connsiteY5" fmla="*/ 573714 h 794479"/>
              <a:gd name="connsiteX6" fmla="*/ 661954 w 794479"/>
              <a:gd name="connsiteY6" fmla="*/ 220764 h 794479"/>
              <a:gd name="connsiteX7" fmla="*/ 573714 w 794479"/>
              <a:gd name="connsiteY7" fmla="*/ 132524 h 794479"/>
              <a:gd name="connsiteX8" fmla="*/ 132416 w 794479"/>
              <a:gd name="connsiteY8" fmla="*/ 0 h 794479"/>
              <a:gd name="connsiteX9" fmla="*/ 662063 w 794479"/>
              <a:gd name="connsiteY9" fmla="*/ 0 h 794479"/>
              <a:gd name="connsiteX10" fmla="*/ 794479 w 794479"/>
              <a:gd name="connsiteY10" fmla="*/ 132416 h 794479"/>
              <a:gd name="connsiteX11" fmla="*/ 794479 w 794479"/>
              <a:gd name="connsiteY11" fmla="*/ 662063 h 794479"/>
              <a:gd name="connsiteX12" fmla="*/ 662063 w 794479"/>
              <a:gd name="connsiteY12" fmla="*/ 794479 h 794479"/>
              <a:gd name="connsiteX13" fmla="*/ 132416 w 794479"/>
              <a:gd name="connsiteY13" fmla="*/ 794479 h 794479"/>
              <a:gd name="connsiteX14" fmla="*/ 0 w 794479"/>
              <a:gd name="connsiteY14" fmla="*/ 662063 h 794479"/>
              <a:gd name="connsiteX15" fmla="*/ 0 w 794479"/>
              <a:gd name="connsiteY15" fmla="*/ 132416 h 794479"/>
              <a:gd name="connsiteX16" fmla="*/ 132416 w 794479"/>
              <a:gd name="connsiteY16" fmla="*/ 0 h 79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4479" h="794479">
                <a:moveTo>
                  <a:pt x="220764" y="132524"/>
                </a:moveTo>
                <a:cubicBezTo>
                  <a:pt x="172030" y="132524"/>
                  <a:pt x="132524" y="172030"/>
                  <a:pt x="132524" y="220764"/>
                </a:cubicBezTo>
                <a:lnTo>
                  <a:pt x="132524" y="573714"/>
                </a:lnTo>
                <a:cubicBezTo>
                  <a:pt x="132524" y="622448"/>
                  <a:pt x="172030" y="661954"/>
                  <a:pt x="220764" y="661954"/>
                </a:cubicBezTo>
                <a:lnTo>
                  <a:pt x="573714" y="661954"/>
                </a:lnTo>
                <a:cubicBezTo>
                  <a:pt x="622448" y="661954"/>
                  <a:pt x="661954" y="622448"/>
                  <a:pt x="661954" y="573714"/>
                </a:cubicBezTo>
                <a:lnTo>
                  <a:pt x="661954" y="220764"/>
                </a:lnTo>
                <a:cubicBezTo>
                  <a:pt x="661954" y="172030"/>
                  <a:pt x="622448" y="132524"/>
                  <a:pt x="573714" y="132524"/>
                </a:cubicBezTo>
                <a:close/>
                <a:moveTo>
                  <a:pt x="132416" y="0"/>
                </a:moveTo>
                <a:lnTo>
                  <a:pt x="662063" y="0"/>
                </a:lnTo>
                <a:cubicBezTo>
                  <a:pt x="735194" y="0"/>
                  <a:pt x="794479" y="59285"/>
                  <a:pt x="794479" y="132416"/>
                </a:cubicBezTo>
                <a:lnTo>
                  <a:pt x="794479" y="662063"/>
                </a:lnTo>
                <a:cubicBezTo>
                  <a:pt x="794479" y="735194"/>
                  <a:pt x="735194" y="794479"/>
                  <a:pt x="662063" y="794479"/>
                </a:cubicBezTo>
                <a:lnTo>
                  <a:pt x="132416" y="794479"/>
                </a:lnTo>
                <a:cubicBezTo>
                  <a:pt x="59285" y="794479"/>
                  <a:pt x="0" y="735194"/>
                  <a:pt x="0" y="662063"/>
                </a:cubicBezTo>
                <a:lnTo>
                  <a:pt x="0" y="132416"/>
                </a:lnTo>
                <a:cubicBezTo>
                  <a:pt x="0" y="59285"/>
                  <a:pt x="59285" y="0"/>
                  <a:pt x="13241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6" name="任意多边形 35"/>
          <p:cNvSpPr/>
          <p:nvPr/>
        </p:nvSpPr>
        <p:spPr>
          <a:xfrm>
            <a:off x="3558" y="1973084"/>
            <a:ext cx="4884916" cy="4884916"/>
          </a:xfrm>
          <a:custGeom>
            <a:avLst/>
            <a:gdLst>
              <a:gd name="connsiteX0" fmla="*/ 794479 w 1588958"/>
              <a:gd name="connsiteY0" fmla="*/ 0 h 1588958"/>
              <a:gd name="connsiteX1" fmla="*/ 1588958 w 1588958"/>
              <a:gd name="connsiteY1" fmla="*/ 794479 h 1588958"/>
              <a:gd name="connsiteX2" fmla="*/ 1584856 w 1588958"/>
              <a:gd name="connsiteY2" fmla="*/ 875710 h 1588958"/>
              <a:gd name="connsiteX3" fmla="*/ 1582174 w 1588958"/>
              <a:gd name="connsiteY3" fmla="*/ 893289 h 1588958"/>
              <a:gd name="connsiteX4" fmla="*/ 1578552 w 1588958"/>
              <a:gd name="connsiteY4" fmla="*/ 875353 h 1588958"/>
              <a:gd name="connsiteX5" fmla="*/ 1456542 w 1588958"/>
              <a:gd name="connsiteY5" fmla="*/ 794479 h 1588958"/>
              <a:gd name="connsiteX6" fmla="*/ 1424289 w 1588958"/>
              <a:gd name="connsiteY6" fmla="*/ 794479 h 1588958"/>
              <a:gd name="connsiteX7" fmla="*/ 794479 w 1588958"/>
              <a:gd name="connsiteY7" fmla="*/ 164669 h 1588958"/>
              <a:gd name="connsiteX8" fmla="*/ 164669 w 1588958"/>
              <a:gd name="connsiteY8" fmla="*/ 794479 h 1588958"/>
              <a:gd name="connsiteX9" fmla="*/ 794479 w 1588958"/>
              <a:gd name="connsiteY9" fmla="*/ 1424289 h 1588958"/>
              <a:gd name="connsiteX10" fmla="*/ 794479 w 1588958"/>
              <a:gd name="connsiteY10" fmla="*/ 1456542 h 1588958"/>
              <a:gd name="connsiteX11" fmla="*/ 875353 w 1588958"/>
              <a:gd name="connsiteY11" fmla="*/ 1578552 h 1588958"/>
              <a:gd name="connsiteX12" fmla="*/ 893290 w 1588958"/>
              <a:gd name="connsiteY12" fmla="*/ 1582173 h 1588958"/>
              <a:gd name="connsiteX13" fmla="*/ 875710 w 1588958"/>
              <a:gd name="connsiteY13" fmla="*/ 1584856 h 1588958"/>
              <a:gd name="connsiteX14" fmla="*/ 794479 w 1588958"/>
              <a:gd name="connsiteY14" fmla="*/ 1588958 h 1588958"/>
              <a:gd name="connsiteX15" fmla="*/ 0 w 1588958"/>
              <a:gd name="connsiteY15" fmla="*/ 794479 h 1588958"/>
              <a:gd name="connsiteX16" fmla="*/ 794479 w 1588958"/>
              <a:gd name="connsiteY16" fmla="*/ 0 h 158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88958" h="1588958">
                <a:moveTo>
                  <a:pt x="794479" y="0"/>
                </a:moveTo>
                <a:cubicBezTo>
                  <a:pt x="1233258" y="0"/>
                  <a:pt x="1588958" y="355700"/>
                  <a:pt x="1588958" y="794479"/>
                </a:cubicBezTo>
                <a:cubicBezTo>
                  <a:pt x="1588958" y="821903"/>
                  <a:pt x="1587569" y="849002"/>
                  <a:pt x="1584856" y="875710"/>
                </a:cubicBezTo>
                <a:lnTo>
                  <a:pt x="1582174" y="893289"/>
                </a:lnTo>
                <a:lnTo>
                  <a:pt x="1578552" y="875353"/>
                </a:lnTo>
                <a:cubicBezTo>
                  <a:pt x="1558450" y="827827"/>
                  <a:pt x="1511391" y="794479"/>
                  <a:pt x="1456542" y="794479"/>
                </a:cubicBezTo>
                <a:lnTo>
                  <a:pt x="1424289" y="794479"/>
                </a:lnTo>
                <a:cubicBezTo>
                  <a:pt x="1424289" y="446645"/>
                  <a:pt x="1142313" y="164669"/>
                  <a:pt x="794479" y="164669"/>
                </a:cubicBezTo>
                <a:cubicBezTo>
                  <a:pt x="446645" y="164669"/>
                  <a:pt x="164669" y="446645"/>
                  <a:pt x="164669" y="794479"/>
                </a:cubicBezTo>
                <a:cubicBezTo>
                  <a:pt x="164669" y="1142313"/>
                  <a:pt x="446645" y="1424289"/>
                  <a:pt x="794479" y="1424289"/>
                </a:cubicBezTo>
                <a:lnTo>
                  <a:pt x="794479" y="1456542"/>
                </a:lnTo>
                <a:cubicBezTo>
                  <a:pt x="794479" y="1511390"/>
                  <a:pt x="827827" y="1558450"/>
                  <a:pt x="875353" y="1578552"/>
                </a:cubicBezTo>
                <a:lnTo>
                  <a:pt x="893290" y="1582173"/>
                </a:lnTo>
                <a:lnTo>
                  <a:pt x="875710" y="1584856"/>
                </a:lnTo>
                <a:cubicBezTo>
                  <a:pt x="849002" y="1587569"/>
                  <a:pt x="821903" y="1588958"/>
                  <a:pt x="794479" y="1588958"/>
                </a:cubicBezTo>
                <a:cubicBezTo>
                  <a:pt x="355700" y="1588958"/>
                  <a:pt x="0" y="1233258"/>
                  <a:pt x="0" y="794479"/>
                </a:cubicBezTo>
                <a:cubicBezTo>
                  <a:pt x="0" y="355700"/>
                  <a:pt x="355700" y="0"/>
                  <a:pt x="79447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515938" y="359842"/>
            <a:ext cx="11160125" cy="6084887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9336298" y="536576"/>
            <a:ext cx="1665841" cy="1274785"/>
            <a:chOff x="9852485" y="561245"/>
            <a:chExt cx="1665841" cy="1274785"/>
          </a:xfrm>
        </p:grpSpPr>
        <p:sp>
          <p:nvSpPr>
            <p:cNvPr id="92" name="文本框 91"/>
            <p:cNvSpPr txBox="1"/>
            <p:nvPr/>
          </p:nvSpPr>
          <p:spPr>
            <a:xfrm>
              <a:off x="9948666" y="561245"/>
              <a:ext cx="15696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9852485" y="1374365"/>
              <a:ext cx="1665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+mj-ea"/>
                  <a:ea typeface="+mj-ea"/>
                </a:rPr>
                <a:t>CONTENTS</a:t>
              </a:r>
              <a:endParaRPr lang="zh-CN" altLang="en-US" sz="2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731914" y="2297695"/>
            <a:ext cx="4270225" cy="3794046"/>
            <a:chOff x="7374739" y="2297695"/>
            <a:chExt cx="4270225" cy="3794046"/>
          </a:xfrm>
        </p:grpSpPr>
        <p:grpSp>
          <p:nvGrpSpPr>
            <p:cNvPr id="7" name="组合 6"/>
            <p:cNvGrpSpPr/>
            <p:nvPr/>
          </p:nvGrpSpPr>
          <p:grpSpPr>
            <a:xfrm>
              <a:off x="7501377" y="2297695"/>
              <a:ext cx="4143587" cy="1107996"/>
              <a:chOff x="2629911" y="2287344"/>
              <a:chExt cx="4143587" cy="1107996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5812979" y="2287344"/>
                <a:ext cx="960519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6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2629911" y="2427284"/>
                <a:ext cx="3183068" cy="828116"/>
                <a:chOff x="2629911" y="2474891"/>
                <a:chExt cx="3183068" cy="828116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3832950" y="2474891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>
                      <a:solidFill>
                        <a:schemeClr val="bg1"/>
                      </a:solidFill>
                    </a:rPr>
                    <a:t>请输入章节标题</a:t>
                  </a:r>
                  <a:endParaRPr lang="zh-CN" altLang="en-US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2629911" y="2841342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zh-CN" altLang="en-US" sz="12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23" name="组合 22"/>
            <p:cNvGrpSpPr/>
            <p:nvPr/>
          </p:nvGrpSpPr>
          <p:grpSpPr>
            <a:xfrm>
              <a:off x="7398784" y="3612145"/>
              <a:ext cx="4246180" cy="1107996"/>
              <a:chOff x="2629911" y="2287344"/>
              <a:chExt cx="4246180" cy="1107996"/>
            </a:xfrm>
          </p:grpSpPr>
          <p:sp>
            <p:nvSpPr>
              <p:cNvPr id="24" name="文本框 23"/>
              <p:cNvSpPr txBox="1"/>
              <p:nvPr/>
            </p:nvSpPr>
            <p:spPr>
              <a:xfrm>
                <a:off x="5812979" y="2287344"/>
                <a:ext cx="106311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6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25" name="组合 24"/>
              <p:cNvGrpSpPr/>
              <p:nvPr/>
            </p:nvGrpSpPr>
            <p:grpSpPr>
              <a:xfrm>
                <a:off x="2629911" y="2427284"/>
                <a:ext cx="3183068" cy="828116"/>
                <a:chOff x="2629911" y="2474891"/>
                <a:chExt cx="3183068" cy="828116"/>
              </a:xfrm>
            </p:grpSpPr>
            <p:sp>
              <p:nvSpPr>
                <p:cNvPr id="26" name="文本框 25"/>
                <p:cNvSpPr txBox="1"/>
                <p:nvPr/>
              </p:nvSpPr>
              <p:spPr>
                <a:xfrm>
                  <a:off x="3832950" y="2474891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>
                      <a:solidFill>
                        <a:schemeClr val="bg1"/>
                      </a:solidFill>
                    </a:rPr>
                    <a:t>请输入章节标题</a:t>
                  </a:r>
                  <a:endParaRPr lang="zh-CN" altLang="en-US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2629911" y="2841342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zh-CN" altLang="en-US" sz="12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28" name="组合 27"/>
            <p:cNvGrpSpPr/>
            <p:nvPr/>
          </p:nvGrpSpPr>
          <p:grpSpPr>
            <a:xfrm>
              <a:off x="7374739" y="4983745"/>
              <a:ext cx="4270225" cy="1107996"/>
              <a:chOff x="2629911" y="2287344"/>
              <a:chExt cx="4270225" cy="110799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5812979" y="2287344"/>
                <a:ext cx="1087157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6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2629911" y="2427284"/>
                <a:ext cx="3183068" cy="828116"/>
                <a:chOff x="2629911" y="2474891"/>
                <a:chExt cx="3183068" cy="828116"/>
              </a:xfrm>
            </p:grpSpPr>
            <p:sp>
              <p:nvSpPr>
                <p:cNvPr id="31" name="文本框 30"/>
                <p:cNvSpPr txBox="1"/>
                <p:nvPr/>
              </p:nvSpPr>
              <p:spPr>
                <a:xfrm>
                  <a:off x="3832950" y="2474891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>
                      <a:solidFill>
                        <a:schemeClr val="bg1"/>
                      </a:solidFill>
                    </a:rPr>
                    <a:t>请输入章节标题</a:t>
                  </a:r>
                  <a:endParaRPr lang="zh-CN" altLang="en-US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>
                  <a:off x="2629911" y="2841342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zh-CN" altLang="en-US" sz="12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</p:grpSp>
      <p:grpSp>
        <p:nvGrpSpPr>
          <p:cNvPr id="2" name="组合 1"/>
          <p:cNvGrpSpPr/>
          <p:nvPr/>
        </p:nvGrpSpPr>
        <p:grpSpPr>
          <a:xfrm>
            <a:off x="2527458" y="2269212"/>
            <a:ext cx="2319575" cy="2319575"/>
            <a:chOff x="1145832" y="916511"/>
            <a:chExt cx="4884920" cy="4884920"/>
          </a:xfrm>
        </p:grpSpPr>
        <p:sp>
          <p:nvSpPr>
            <p:cNvPr id="22" name="任意多边形 21"/>
            <p:cNvSpPr/>
            <p:nvPr/>
          </p:nvSpPr>
          <p:spPr>
            <a:xfrm>
              <a:off x="3588292" y="3358971"/>
              <a:ext cx="2442460" cy="2442460"/>
            </a:xfrm>
            <a:custGeom>
              <a:avLst/>
              <a:gdLst>
                <a:gd name="connsiteX0" fmla="*/ 220764 w 794479"/>
                <a:gd name="connsiteY0" fmla="*/ 132524 h 794479"/>
                <a:gd name="connsiteX1" fmla="*/ 132524 w 794479"/>
                <a:gd name="connsiteY1" fmla="*/ 220764 h 794479"/>
                <a:gd name="connsiteX2" fmla="*/ 132524 w 794479"/>
                <a:gd name="connsiteY2" fmla="*/ 573714 h 794479"/>
                <a:gd name="connsiteX3" fmla="*/ 220764 w 794479"/>
                <a:gd name="connsiteY3" fmla="*/ 661954 h 794479"/>
                <a:gd name="connsiteX4" fmla="*/ 573714 w 794479"/>
                <a:gd name="connsiteY4" fmla="*/ 661954 h 794479"/>
                <a:gd name="connsiteX5" fmla="*/ 661954 w 794479"/>
                <a:gd name="connsiteY5" fmla="*/ 573714 h 794479"/>
                <a:gd name="connsiteX6" fmla="*/ 661954 w 794479"/>
                <a:gd name="connsiteY6" fmla="*/ 220764 h 794479"/>
                <a:gd name="connsiteX7" fmla="*/ 573714 w 794479"/>
                <a:gd name="connsiteY7" fmla="*/ 132524 h 794479"/>
                <a:gd name="connsiteX8" fmla="*/ 132416 w 794479"/>
                <a:gd name="connsiteY8" fmla="*/ 0 h 794479"/>
                <a:gd name="connsiteX9" fmla="*/ 662063 w 794479"/>
                <a:gd name="connsiteY9" fmla="*/ 0 h 794479"/>
                <a:gd name="connsiteX10" fmla="*/ 794479 w 794479"/>
                <a:gd name="connsiteY10" fmla="*/ 132416 h 794479"/>
                <a:gd name="connsiteX11" fmla="*/ 794479 w 794479"/>
                <a:gd name="connsiteY11" fmla="*/ 662063 h 794479"/>
                <a:gd name="connsiteX12" fmla="*/ 662063 w 794479"/>
                <a:gd name="connsiteY12" fmla="*/ 794479 h 794479"/>
                <a:gd name="connsiteX13" fmla="*/ 132416 w 794479"/>
                <a:gd name="connsiteY13" fmla="*/ 794479 h 794479"/>
                <a:gd name="connsiteX14" fmla="*/ 0 w 794479"/>
                <a:gd name="connsiteY14" fmla="*/ 662063 h 794479"/>
                <a:gd name="connsiteX15" fmla="*/ 0 w 794479"/>
                <a:gd name="connsiteY15" fmla="*/ 132416 h 794479"/>
                <a:gd name="connsiteX16" fmla="*/ 132416 w 794479"/>
                <a:gd name="connsiteY16" fmla="*/ 0 h 79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4479" h="794479">
                  <a:moveTo>
                    <a:pt x="220764" y="132524"/>
                  </a:moveTo>
                  <a:cubicBezTo>
                    <a:pt x="172030" y="132524"/>
                    <a:pt x="132524" y="172030"/>
                    <a:pt x="132524" y="220764"/>
                  </a:cubicBezTo>
                  <a:lnTo>
                    <a:pt x="132524" y="573714"/>
                  </a:lnTo>
                  <a:cubicBezTo>
                    <a:pt x="132524" y="622448"/>
                    <a:pt x="172030" y="661954"/>
                    <a:pt x="220764" y="661954"/>
                  </a:cubicBezTo>
                  <a:lnTo>
                    <a:pt x="573714" y="661954"/>
                  </a:lnTo>
                  <a:cubicBezTo>
                    <a:pt x="622448" y="661954"/>
                    <a:pt x="661954" y="622448"/>
                    <a:pt x="661954" y="573714"/>
                  </a:cubicBezTo>
                  <a:lnTo>
                    <a:pt x="661954" y="220764"/>
                  </a:lnTo>
                  <a:cubicBezTo>
                    <a:pt x="661954" y="172030"/>
                    <a:pt x="622448" y="132524"/>
                    <a:pt x="573714" y="132524"/>
                  </a:cubicBezTo>
                  <a:close/>
                  <a:moveTo>
                    <a:pt x="132416" y="0"/>
                  </a:moveTo>
                  <a:lnTo>
                    <a:pt x="662063" y="0"/>
                  </a:lnTo>
                  <a:cubicBezTo>
                    <a:pt x="735194" y="0"/>
                    <a:pt x="794479" y="59285"/>
                    <a:pt x="794479" y="132416"/>
                  </a:cubicBezTo>
                  <a:lnTo>
                    <a:pt x="794479" y="662063"/>
                  </a:lnTo>
                  <a:cubicBezTo>
                    <a:pt x="794479" y="735194"/>
                    <a:pt x="735194" y="794479"/>
                    <a:pt x="662063" y="794479"/>
                  </a:cubicBezTo>
                  <a:lnTo>
                    <a:pt x="132416" y="794479"/>
                  </a:lnTo>
                  <a:cubicBezTo>
                    <a:pt x="59285" y="794479"/>
                    <a:pt x="0" y="735194"/>
                    <a:pt x="0" y="662063"/>
                  </a:cubicBezTo>
                  <a:lnTo>
                    <a:pt x="0" y="132416"/>
                  </a:lnTo>
                  <a:cubicBezTo>
                    <a:pt x="0" y="59285"/>
                    <a:pt x="59285" y="0"/>
                    <a:pt x="132416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1145832" y="916511"/>
              <a:ext cx="4884916" cy="4884916"/>
            </a:xfrm>
            <a:custGeom>
              <a:avLst/>
              <a:gdLst>
                <a:gd name="connsiteX0" fmla="*/ 794479 w 1588958"/>
                <a:gd name="connsiteY0" fmla="*/ 0 h 1588958"/>
                <a:gd name="connsiteX1" fmla="*/ 1588958 w 1588958"/>
                <a:gd name="connsiteY1" fmla="*/ 794479 h 1588958"/>
                <a:gd name="connsiteX2" fmla="*/ 1584856 w 1588958"/>
                <a:gd name="connsiteY2" fmla="*/ 875710 h 1588958"/>
                <a:gd name="connsiteX3" fmla="*/ 1582174 w 1588958"/>
                <a:gd name="connsiteY3" fmla="*/ 893289 h 1588958"/>
                <a:gd name="connsiteX4" fmla="*/ 1578552 w 1588958"/>
                <a:gd name="connsiteY4" fmla="*/ 875353 h 1588958"/>
                <a:gd name="connsiteX5" fmla="*/ 1456542 w 1588958"/>
                <a:gd name="connsiteY5" fmla="*/ 794479 h 1588958"/>
                <a:gd name="connsiteX6" fmla="*/ 1424289 w 1588958"/>
                <a:gd name="connsiteY6" fmla="*/ 794479 h 1588958"/>
                <a:gd name="connsiteX7" fmla="*/ 794479 w 1588958"/>
                <a:gd name="connsiteY7" fmla="*/ 164669 h 1588958"/>
                <a:gd name="connsiteX8" fmla="*/ 164669 w 1588958"/>
                <a:gd name="connsiteY8" fmla="*/ 794479 h 1588958"/>
                <a:gd name="connsiteX9" fmla="*/ 794479 w 1588958"/>
                <a:gd name="connsiteY9" fmla="*/ 1424289 h 1588958"/>
                <a:gd name="connsiteX10" fmla="*/ 794479 w 1588958"/>
                <a:gd name="connsiteY10" fmla="*/ 1456542 h 1588958"/>
                <a:gd name="connsiteX11" fmla="*/ 875353 w 1588958"/>
                <a:gd name="connsiteY11" fmla="*/ 1578552 h 1588958"/>
                <a:gd name="connsiteX12" fmla="*/ 893290 w 1588958"/>
                <a:gd name="connsiteY12" fmla="*/ 1582173 h 1588958"/>
                <a:gd name="connsiteX13" fmla="*/ 875710 w 1588958"/>
                <a:gd name="connsiteY13" fmla="*/ 1584856 h 1588958"/>
                <a:gd name="connsiteX14" fmla="*/ 794479 w 1588958"/>
                <a:gd name="connsiteY14" fmla="*/ 1588958 h 1588958"/>
                <a:gd name="connsiteX15" fmla="*/ 0 w 1588958"/>
                <a:gd name="connsiteY15" fmla="*/ 794479 h 1588958"/>
                <a:gd name="connsiteX16" fmla="*/ 794479 w 1588958"/>
                <a:gd name="connsiteY16" fmla="*/ 0 h 158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88958" h="1588958">
                  <a:moveTo>
                    <a:pt x="794479" y="0"/>
                  </a:moveTo>
                  <a:cubicBezTo>
                    <a:pt x="1233258" y="0"/>
                    <a:pt x="1588958" y="355700"/>
                    <a:pt x="1588958" y="794479"/>
                  </a:cubicBezTo>
                  <a:cubicBezTo>
                    <a:pt x="1588958" y="821903"/>
                    <a:pt x="1587569" y="849002"/>
                    <a:pt x="1584856" y="875710"/>
                  </a:cubicBezTo>
                  <a:lnTo>
                    <a:pt x="1582174" y="893289"/>
                  </a:lnTo>
                  <a:lnTo>
                    <a:pt x="1578552" y="875353"/>
                  </a:lnTo>
                  <a:cubicBezTo>
                    <a:pt x="1558450" y="827827"/>
                    <a:pt x="1511391" y="794479"/>
                    <a:pt x="1456542" y="794479"/>
                  </a:cubicBezTo>
                  <a:lnTo>
                    <a:pt x="1424289" y="794479"/>
                  </a:lnTo>
                  <a:cubicBezTo>
                    <a:pt x="1424289" y="446645"/>
                    <a:pt x="1142313" y="164669"/>
                    <a:pt x="794479" y="164669"/>
                  </a:cubicBezTo>
                  <a:cubicBezTo>
                    <a:pt x="446645" y="164669"/>
                    <a:pt x="164669" y="446645"/>
                    <a:pt x="164669" y="794479"/>
                  </a:cubicBezTo>
                  <a:cubicBezTo>
                    <a:pt x="164669" y="1142313"/>
                    <a:pt x="446645" y="1424289"/>
                    <a:pt x="794479" y="1424289"/>
                  </a:cubicBezTo>
                  <a:lnTo>
                    <a:pt x="794479" y="1456542"/>
                  </a:lnTo>
                  <a:cubicBezTo>
                    <a:pt x="794479" y="1511390"/>
                    <a:pt x="827827" y="1558450"/>
                    <a:pt x="875353" y="1578552"/>
                  </a:cubicBezTo>
                  <a:lnTo>
                    <a:pt x="893290" y="1582173"/>
                  </a:lnTo>
                  <a:lnTo>
                    <a:pt x="875710" y="1584856"/>
                  </a:lnTo>
                  <a:cubicBezTo>
                    <a:pt x="849002" y="1587569"/>
                    <a:pt x="821903" y="1588958"/>
                    <a:pt x="794479" y="1588958"/>
                  </a:cubicBezTo>
                  <a:cubicBezTo>
                    <a:pt x="355700" y="1588958"/>
                    <a:pt x="0" y="1233258"/>
                    <a:pt x="0" y="794479"/>
                  </a:cubicBezTo>
                  <a:cubicBezTo>
                    <a:pt x="0" y="355700"/>
                    <a:pt x="355700" y="0"/>
                    <a:pt x="79447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95324" y="404813"/>
            <a:ext cx="5400675" cy="6048376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2313474" y="2664713"/>
            <a:ext cx="2164375" cy="1528576"/>
            <a:chOff x="1631336" y="2448687"/>
            <a:chExt cx="2164375" cy="1528576"/>
          </a:xfrm>
        </p:grpSpPr>
        <p:sp>
          <p:nvSpPr>
            <p:cNvPr id="92" name="文本框 91"/>
            <p:cNvSpPr txBox="1"/>
            <p:nvPr/>
          </p:nvSpPr>
          <p:spPr>
            <a:xfrm>
              <a:off x="1774676" y="2448687"/>
              <a:ext cx="187743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1631336" y="3392488"/>
              <a:ext cx="21643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+mj-ea"/>
                  <a:ea typeface="+mj-ea"/>
                </a:rPr>
                <a:t>CONTENTS</a:t>
              </a:r>
              <a:endParaRPr lang="zh-CN" altLang="en-US" sz="3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884988" y="1158688"/>
            <a:ext cx="4143587" cy="4540625"/>
            <a:chOff x="6846888" y="1063437"/>
            <a:chExt cx="4143587" cy="4540625"/>
          </a:xfrm>
        </p:grpSpPr>
        <p:grpSp>
          <p:nvGrpSpPr>
            <p:cNvPr id="2" name="组合 1"/>
            <p:cNvGrpSpPr/>
            <p:nvPr/>
          </p:nvGrpSpPr>
          <p:grpSpPr>
            <a:xfrm>
              <a:off x="6846888" y="1063437"/>
              <a:ext cx="4143587" cy="1107996"/>
              <a:chOff x="998594" y="2882298"/>
              <a:chExt cx="4143587" cy="1107996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998594" y="2882298"/>
                <a:ext cx="960519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46" name="组合 45"/>
            <p:cNvGrpSpPr/>
            <p:nvPr/>
          </p:nvGrpSpPr>
          <p:grpSpPr>
            <a:xfrm>
              <a:off x="6846888" y="2207647"/>
              <a:ext cx="4143587" cy="1107996"/>
              <a:chOff x="998594" y="2882298"/>
              <a:chExt cx="4143587" cy="1107996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998594" y="2882298"/>
                <a:ext cx="106311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48" name="组合 47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49" name="文本框 48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50" name="文本框 49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51" name="组合 50"/>
            <p:cNvGrpSpPr/>
            <p:nvPr/>
          </p:nvGrpSpPr>
          <p:grpSpPr>
            <a:xfrm>
              <a:off x="6846888" y="3351857"/>
              <a:ext cx="4143587" cy="1107996"/>
              <a:chOff x="998594" y="2882298"/>
              <a:chExt cx="4143587" cy="1107996"/>
            </a:xfrm>
          </p:grpSpPr>
          <p:sp>
            <p:nvSpPr>
              <p:cNvPr id="52" name="文本框 51"/>
              <p:cNvSpPr txBox="1"/>
              <p:nvPr/>
            </p:nvSpPr>
            <p:spPr>
              <a:xfrm>
                <a:off x="998594" y="2882298"/>
                <a:ext cx="1087157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53" name="组合 52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54" name="文本框 53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55" name="文本框 54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28" name="组合 27"/>
            <p:cNvGrpSpPr/>
            <p:nvPr/>
          </p:nvGrpSpPr>
          <p:grpSpPr>
            <a:xfrm>
              <a:off x="6846888" y="4496066"/>
              <a:ext cx="4143587" cy="1107996"/>
              <a:chOff x="998594" y="2882298"/>
              <a:chExt cx="4143587" cy="110799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998594" y="2882298"/>
                <a:ext cx="1061509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31" name="文本框 30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054142" y="2112317"/>
            <a:ext cx="6083717" cy="2633366"/>
            <a:chOff x="4528904" y="1257299"/>
            <a:chExt cx="6083717" cy="2633366"/>
          </a:xfrm>
        </p:grpSpPr>
        <p:sp>
          <p:nvSpPr>
            <p:cNvPr id="2" name="文本框 1"/>
            <p:cNvSpPr txBox="1"/>
            <p:nvPr/>
          </p:nvSpPr>
          <p:spPr>
            <a:xfrm>
              <a:off x="5400937" y="2967335"/>
              <a:ext cx="433965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rgbClr val="22B1C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就是排成一列</a:t>
              </a:r>
              <a:endParaRPr lang="en-US" altLang="zh-CN" sz="5400" b="1" dirty="0">
                <a:solidFill>
                  <a:srgbClr val="22B1C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4528904" y="1257299"/>
              <a:ext cx="6083717" cy="186204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zh-CN" altLang="en-US" sz="1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总结一下</a:t>
              </a:r>
              <a:endParaRPr lang="zh-CN" altLang="en-US" sz="1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272424" y="2396038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22B1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常见套路三</a:t>
            </a:r>
            <a:endParaRPr lang="en-US" altLang="zh-CN" sz="5400" b="1" dirty="0">
              <a:solidFill>
                <a:srgbClr val="22B1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57007" y="3319368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+mj-ea"/>
                <a:ea typeface="+mj-ea"/>
              </a:rPr>
              <a:t>我抬着头仰望天空</a:t>
            </a:r>
            <a:endParaRPr lang="zh-CN" altLang="en-US" sz="36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2969381" y="1982077"/>
            <a:ext cx="7493721" cy="3457276"/>
            <a:chOff x="2432672" y="1633718"/>
            <a:chExt cx="7493721" cy="3457276"/>
          </a:xfrm>
        </p:grpSpPr>
        <p:grpSp>
          <p:nvGrpSpPr>
            <p:cNvPr id="5" name="组合 4"/>
            <p:cNvGrpSpPr/>
            <p:nvPr/>
          </p:nvGrpSpPr>
          <p:grpSpPr>
            <a:xfrm>
              <a:off x="2432672" y="1633718"/>
              <a:ext cx="4143587" cy="1107996"/>
              <a:chOff x="998594" y="2882298"/>
              <a:chExt cx="4143587" cy="1107996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998594" y="2882298"/>
                <a:ext cx="960519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18" name="组合 17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19" name="文本框 18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请输入章节标题</a:t>
                  </a:r>
                  <a:endPara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6" name="组合 5"/>
            <p:cNvGrpSpPr/>
            <p:nvPr/>
          </p:nvGrpSpPr>
          <p:grpSpPr>
            <a:xfrm>
              <a:off x="4107739" y="2808358"/>
              <a:ext cx="4143587" cy="1107996"/>
              <a:chOff x="998594" y="2882298"/>
              <a:chExt cx="4143587" cy="1107996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998594" y="2882298"/>
                <a:ext cx="106311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15" name="文本框 14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请输入章节标题</a:t>
                  </a:r>
                  <a:endPara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6" name="文本框 15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7" name="组合 6"/>
            <p:cNvGrpSpPr/>
            <p:nvPr/>
          </p:nvGrpSpPr>
          <p:grpSpPr>
            <a:xfrm>
              <a:off x="5782806" y="3982998"/>
              <a:ext cx="4143587" cy="1107996"/>
              <a:chOff x="998594" y="2882298"/>
              <a:chExt cx="4143587" cy="1107996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998594" y="2882298"/>
                <a:ext cx="1087157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1959113" y="3000993"/>
                <a:ext cx="3183068" cy="856013"/>
                <a:chOff x="2831092" y="1959957"/>
                <a:chExt cx="3183068" cy="856013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请输入章节标题</a:t>
                  </a:r>
                  <a:endPara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文本框 11"/>
                <p:cNvSpPr txBox="1"/>
                <p:nvPr/>
              </p:nvSpPr>
              <p:spPr>
                <a:xfrm>
                  <a:off x="2831092" y="2354305"/>
                  <a:ext cx="31830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</p:grpSp>
      <p:grpSp>
        <p:nvGrpSpPr>
          <p:cNvPr id="26" name="组合 25"/>
          <p:cNvGrpSpPr/>
          <p:nvPr/>
        </p:nvGrpSpPr>
        <p:grpSpPr>
          <a:xfrm>
            <a:off x="540881" y="619506"/>
            <a:ext cx="1723897" cy="1274785"/>
            <a:chOff x="892447" y="520593"/>
            <a:chExt cx="1723897" cy="1274785"/>
          </a:xfrm>
        </p:grpSpPr>
        <p:sp>
          <p:nvSpPr>
            <p:cNvPr id="27" name="文本框 26"/>
            <p:cNvSpPr txBox="1"/>
            <p:nvPr/>
          </p:nvSpPr>
          <p:spPr>
            <a:xfrm>
              <a:off x="892447" y="520593"/>
              <a:ext cx="15696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50503" y="1333713"/>
              <a:ext cx="1665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CONTENTS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直角三角形 30"/>
          <p:cNvSpPr/>
          <p:nvPr/>
        </p:nvSpPr>
        <p:spPr>
          <a:xfrm>
            <a:off x="0" y="2609850"/>
            <a:ext cx="5938762" cy="4248150"/>
          </a:xfrm>
          <a:prstGeom prst="rtTriangle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直角三角形 31"/>
          <p:cNvSpPr/>
          <p:nvPr/>
        </p:nvSpPr>
        <p:spPr>
          <a:xfrm flipH="1" flipV="1">
            <a:off x="6253238" y="1548"/>
            <a:ext cx="5938762" cy="4248150"/>
          </a:xfrm>
          <a:prstGeom prst="rtTriangle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263079" y="552198"/>
            <a:ext cx="1665841" cy="1274785"/>
            <a:chOff x="5381307" y="368300"/>
            <a:chExt cx="1665841" cy="1274785"/>
          </a:xfrm>
        </p:grpSpPr>
        <p:sp>
          <p:nvSpPr>
            <p:cNvPr id="27" name="文本框 26"/>
            <p:cNvSpPr txBox="1"/>
            <p:nvPr/>
          </p:nvSpPr>
          <p:spPr>
            <a:xfrm>
              <a:off x="5429397" y="368300"/>
              <a:ext cx="15696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381307" y="1181420"/>
              <a:ext cx="1665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CONTENTS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0" y="2104750"/>
            <a:ext cx="12192000" cy="3752849"/>
            <a:chOff x="0" y="1552576"/>
            <a:chExt cx="12192000" cy="3752849"/>
          </a:xfrm>
        </p:grpSpPr>
        <p:sp>
          <p:nvSpPr>
            <p:cNvPr id="31" name="矩形 30"/>
            <p:cNvSpPr/>
            <p:nvPr/>
          </p:nvSpPr>
          <p:spPr>
            <a:xfrm>
              <a:off x="0" y="1552576"/>
              <a:ext cx="12192000" cy="3752849"/>
            </a:xfrm>
            <a:prstGeom prst="rect">
              <a:avLst/>
            </a:prstGeom>
            <a:solidFill>
              <a:srgbClr val="22B1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1760879" y="2187716"/>
              <a:ext cx="8670242" cy="2482568"/>
              <a:chOff x="1569345" y="2446812"/>
              <a:chExt cx="8670242" cy="2482568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1569345" y="2446812"/>
                <a:ext cx="4143587" cy="2482568"/>
                <a:chOff x="2588628" y="1900418"/>
                <a:chExt cx="4143587" cy="2482568"/>
              </a:xfrm>
            </p:grpSpPr>
            <p:grpSp>
              <p:nvGrpSpPr>
                <p:cNvPr id="5" name="组合 4"/>
                <p:cNvGrpSpPr/>
                <p:nvPr/>
              </p:nvGrpSpPr>
              <p:grpSpPr>
                <a:xfrm>
                  <a:off x="2588628" y="1900418"/>
                  <a:ext cx="4143587" cy="1107996"/>
                  <a:chOff x="998594" y="2882298"/>
                  <a:chExt cx="4143587" cy="1107996"/>
                </a:xfrm>
              </p:grpSpPr>
              <p:sp>
                <p:nvSpPr>
                  <p:cNvPr id="17" name="文本框 16"/>
                  <p:cNvSpPr txBox="1"/>
                  <p:nvPr/>
                </p:nvSpPr>
                <p:spPr>
                  <a:xfrm>
                    <a:off x="998594" y="2882298"/>
                    <a:ext cx="960519" cy="110799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6600" dirty="0">
                        <a:solidFill>
                          <a:schemeClr val="bg1"/>
                        </a:solidFill>
                        <a:latin typeface="Impact" panose="020B0806030902050204" pitchFamily="34" charset="0"/>
                      </a:rPr>
                      <a:t>01</a:t>
                    </a:r>
                    <a:endParaRPr lang="zh-CN" altLang="en-US" sz="6600" dirty="0">
                      <a:solidFill>
                        <a:schemeClr val="bg1"/>
                      </a:solidFill>
                      <a:latin typeface="Impact" panose="020B0806030902050204" pitchFamily="34" charset="0"/>
                    </a:endParaRPr>
                  </a:p>
                </p:txBody>
              </p:sp>
              <p:grpSp>
                <p:nvGrpSpPr>
                  <p:cNvPr id="18" name="组合 17"/>
                  <p:cNvGrpSpPr/>
                  <p:nvPr/>
                </p:nvGrpSpPr>
                <p:grpSpPr>
                  <a:xfrm>
                    <a:off x="1959113" y="3000993"/>
                    <a:ext cx="3183068" cy="856013"/>
                    <a:chOff x="2831092" y="1959957"/>
                    <a:chExt cx="3183068" cy="856013"/>
                  </a:xfrm>
                </p:grpSpPr>
                <p:sp>
                  <p:nvSpPr>
                    <p:cNvPr id="19" name="文本框 18"/>
                    <p:cNvSpPr txBox="1"/>
                    <p:nvPr/>
                  </p:nvSpPr>
                  <p:spPr>
                    <a:xfrm>
                      <a:off x="2831092" y="1959957"/>
                      <a:ext cx="198002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2000" dirty="0">
                          <a:solidFill>
                            <a:schemeClr val="bg1"/>
                          </a:solidFill>
                        </a:rPr>
                        <a:t>请输入章节标题</a:t>
                      </a:r>
                      <a:endParaRPr lang="zh-CN" altLang="en-US" sz="200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20" name="文本框 19"/>
                    <p:cNvSpPr txBox="1"/>
                    <p:nvPr/>
                  </p:nvSpPr>
                  <p:spPr>
                    <a:xfrm>
                      <a:off x="2831092" y="2354305"/>
                      <a:ext cx="318306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zh-CN" altLang="en-US" sz="12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这是一句解释性概括性文本即就是对本章节的概括</a:t>
                      </a:r>
                      <a:endParaRPr lang="zh-CN" altLang="en-US" sz="120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p:txBody>
                </p:sp>
              </p:grpSp>
            </p:grpSp>
            <p:grpSp>
              <p:nvGrpSpPr>
                <p:cNvPr id="6" name="组合 5"/>
                <p:cNvGrpSpPr/>
                <p:nvPr/>
              </p:nvGrpSpPr>
              <p:grpSpPr>
                <a:xfrm>
                  <a:off x="2588628" y="3274990"/>
                  <a:ext cx="4143587" cy="1107996"/>
                  <a:chOff x="998594" y="2882298"/>
                  <a:chExt cx="4143587" cy="1107996"/>
                </a:xfrm>
              </p:grpSpPr>
              <p:sp>
                <p:nvSpPr>
                  <p:cNvPr id="13" name="文本框 12"/>
                  <p:cNvSpPr txBox="1"/>
                  <p:nvPr/>
                </p:nvSpPr>
                <p:spPr>
                  <a:xfrm>
                    <a:off x="998594" y="2882298"/>
                    <a:ext cx="1063112" cy="110799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6600" dirty="0">
                        <a:solidFill>
                          <a:schemeClr val="bg1"/>
                        </a:solidFill>
                        <a:latin typeface="Impact" panose="020B0806030902050204" pitchFamily="34" charset="0"/>
                      </a:rPr>
                      <a:t>02</a:t>
                    </a:r>
                    <a:endParaRPr lang="zh-CN" altLang="en-US" sz="6600" dirty="0">
                      <a:solidFill>
                        <a:schemeClr val="bg1"/>
                      </a:solidFill>
                      <a:latin typeface="Impact" panose="020B0806030902050204" pitchFamily="34" charset="0"/>
                    </a:endParaRPr>
                  </a:p>
                </p:txBody>
              </p:sp>
              <p:grpSp>
                <p:nvGrpSpPr>
                  <p:cNvPr id="14" name="组合 13"/>
                  <p:cNvGrpSpPr/>
                  <p:nvPr/>
                </p:nvGrpSpPr>
                <p:grpSpPr>
                  <a:xfrm>
                    <a:off x="1959113" y="3000993"/>
                    <a:ext cx="3183068" cy="856013"/>
                    <a:chOff x="2831092" y="1959957"/>
                    <a:chExt cx="3183068" cy="856013"/>
                  </a:xfrm>
                </p:grpSpPr>
                <p:sp>
                  <p:nvSpPr>
                    <p:cNvPr id="15" name="文本框 14"/>
                    <p:cNvSpPr txBox="1"/>
                    <p:nvPr/>
                  </p:nvSpPr>
                  <p:spPr>
                    <a:xfrm>
                      <a:off x="2831092" y="1959957"/>
                      <a:ext cx="198002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CN" altLang="en-US" sz="2000" dirty="0">
                          <a:solidFill>
                            <a:schemeClr val="bg1"/>
                          </a:solidFill>
                        </a:rPr>
                        <a:t>请输入章节标题</a:t>
                      </a:r>
                      <a:endParaRPr lang="zh-CN" altLang="en-US" sz="200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6" name="文本框 15"/>
                    <p:cNvSpPr txBox="1"/>
                    <p:nvPr/>
                  </p:nvSpPr>
                  <p:spPr>
                    <a:xfrm>
                      <a:off x="2831092" y="2354305"/>
                      <a:ext cx="318306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zh-CN" altLang="en-US" sz="12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这是一句解释性概括性文本即就是对本章节的概括</a:t>
                      </a:r>
                      <a:endParaRPr lang="zh-CN" altLang="en-US" sz="120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p:txBody>
                </p:sp>
              </p:grpSp>
            </p:grpSp>
          </p:grpSp>
          <p:grpSp>
            <p:nvGrpSpPr>
              <p:cNvPr id="7" name="组合 6"/>
              <p:cNvGrpSpPr/>
              <p:nvPr/>
            </p:nvGrpSpPr>
            <p:grpSpPr>
              <a:xfrm>
                <a:off x="6096000" y="2446812"/>
                <a:ext cx="4143587" cy="1107996"/>
                <a:chOff x="998594" y="2882298"/>
                <a:chExt cx="4143587" cy="1107996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998594" y="2882298"/>
                  <a:ext cx="1087157" cy="11079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6600" dirty="0">
                      <a:solidFill>
                        <a:schemeClr val="bg1"/>
                      </a:solidFill>
                      <a:latin typeface="Impact" panose="020B0806030902050204" pitchFamily="34" charset="0"/>
                    </a:rPr>
                    <a:t>03</a:t>
                  </a:r>
                  <a:endParaRPr lang="zh-CN" altLang="en-US" sz="6600" dirty="0">
                    <a:solidFill>
                      <a:schemeClr val="bg1"/>
                    </a:solidFill>
                    <a:latin typeface="Impact" panose="020B0806030902050204" pitchFamily="34" charset="0"/>
                  </a:endParaRPr>
                </a:p>
              </p:txBody>
            </p:sp>
            <p:grpSp>
              <p:nvGrpSpPr>
                <p:cNvPr id="10" name="组合 9"/>
                <p:cNvGrpSpPr/>
                <p:nvPr/>
              </p:nvGrpSpPr>
              <p:grpSpPr>
                <a:xfrm>
                  <a:off x="1959113" y="3000993"/>
                  <a:ext cx="3183068" cy="856013"/>
                  <a:chOff x="2831092" y="1959957"/>
                  <a:chExt cx="3183068" cy="856013"/>
                </a:xfrm>
              </p:grpSpPr>
              <p:sp>
                <p:nvSpPr>
                  <p:cNvPr id="11" name="文本框 10"/>
                  <p:cNvSpPr txBox="1"/>
                  <p:nvPr/>
                </p:nvSpPr>
                <p:spPr>
                  <a:xfrm>
                    <a:off x="2831092" y="1959957"/>
                    <a:ext cx="198002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000" dirty="0">
                        <a:solidFill>
                          <a:schemeClr val="bg1"/>
                        </a:solidFill>
                      </a:rPr>
                      <a:t>请输入章节标题</a:t>
                    </a:r>
                    <a:endParaRPr lang="zh-CN" altLang="en-US" sz="20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2" name="文本框 11"/>
                  <p:cNvSpPr txBox="1"/>
                  <p:nvPr/>
                </p:nvSpPr>
                <p:spPr>
                  <a:xfrm>
                    <a:off x="2831092" y="2354305"/>
                    <a:ext cx="318306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sz="1200" dirty="0">
                        <a:solidFill>
                          <a:schemeClr val="bg1"/>
                        </a:solidFill>
                        <a:latin typeface="+mj-ea"/>
                        <a:ea typeface="+mj-ea"/>
                      </a:rPr>
                      <a:t>这是一句解释性概括性文本即就是对本章节的概括</a:t>
                    </a:r>
                    <a:endParaRPr lang="zh-CN" altLang="en-US" sz="1200" dirty="0">
                      <a:solidFill>
                        <a:schemeClr val="bg1"/>
                      </a:solidFill>
                      <a:latin typeface="+mj-ea"/>
                      <a:ea typeface="+mj-ea"/>
                    </a:endParaRPr>
                  </a:p>
                </p:txBody>
              </p:sp>
            </p:grpSp>
          </p:grpSp>
          <p:grpSp>
            <p:nvGrpSpPr>
              <p:cNvPr id="22" name="组合 21"/>
              <p:cNvGrpSpPr/>
              <p:nvPr/>
            </p:nvGrpSpPr>
            <p:grpSpPr>
              <a:xfrm>
                <a:off x="6096000" y="3821384"/>
                <a:ext cx="4143587" cy="1107996"/>
                <a:chOff x="998594" y="2882298"/>
                <a:chExt cx="4143587" cy="1107996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998594" y="2882298"/>
                  <a:ext cx="1061509" cy="11079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6600" dirty="0">
                      <a:solidFill>
                        <a:schemeClr val="bg1"/>
                      </a:solidFill>
                      <a:latin typeface="Impact" panose="020B0806030902050204" pitchFamily="34" charset="0"/>
                    </a:rPr>
                    <a:t>04</a:t>
                  </a:r>
                  <a:endParaRPr lang="zh-CN" altLang="en-US" sz="6600" dirty="0">
                    <a:solidFill>
                      <a:schemeClr val="bg1"/>
                    </a:solidFill>
                    <a:latin typeface="Impact" panose="020B0806030902050204" pitchFamily="34" charset="0"/>
                  </a:endParaRPr>
                </a:p>
              </p:txBody>
            </p:sp>
            <p:grpSp>
              <p:nvGrpSpPr>
                <p:cNvPr id="24" name="组合 23"/>
                <p:cNvGrpSpPr/>
                <p:nvPr/>
              </p:nvGrpSpPr>
              <p:grpSpPr>
                <a:xfrm>
                  <a:off x="1959113" y="3000993"/>
                  <a:ext cx="3183068" cy="856013"/>
                  <a:chOff x="2831092" y="1959957"/>
                  <a:chExt cx="3183068" cy="856013"/>
                </a:xfrm>
              </p:grpSpPr>
              <p:sp>
                <p:nvSpPr>
                  <p:cNvPr id="25" name="文本框 24"/>
                  <p:cNvSpPr txBox="1"/>
                  <p:nvPr/>
                </p:nvSpPr>
                <p:spPr>
                  <a:xfrm>
                    <a:off x="2831092" y="1959957"/>
                    <a:ext cx="198002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000" dirty="0">
                        <a:solidFill>
                          <a:schemeClr val="bg1"/>
                        </a:solidFill>
                      </a:rPr>
                      <a:t>请输入章节标题</a:t>
                    </a:r>
                    <a:endParaRPr lang="zh-CN" altLang="en-US" sz="20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0" name="文本框 29"/>
                  <p:cNvSpPr txBox="1"/>
                  <p:nvPr/>
                </p:nvSpPr>
                <p:spPr>
                  <a:xfrm>
                    <a:off x="2831092" y="2354305"/>
                    <a:ext cx="318306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sz="1200" dirty="0">
                        <a:solidFill>
                          <a:schemeClr val="bg1"/>
                        </a:solidFill>
                        <a:latin typeface="+mj-ea"/>
                        <a:ea typeface="+mj-ea"/>
                      </a:rPr>
                      <a:t>这是一句解释性概括性文本即就是对本章节的概括</a:t>
                    </a:r>
                    <a:endParaRPr lang="zh-CN" altLang="en-US" sz="1200" dirty="0">
                      <a:solidFill>
                        <a:schemeClr val="bg1"/>
                      </a:solidFill>
                      <a:latin typeface="+mj-ea"/>
                      <a:ea typeface="+mj-ea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054142" y="2112317"/>
            <a:ext cx="6083717" cy="2633366"/>
            <a:chOff x="4528904" y="1257299"/>
            <a:chExt cx="6083717" cy="2633366"/>
          </a:xfrm>
        </p:grpSpPr>
        <p:sp>
          <p:nvSpPr>
            <p:cNvPr id="2" name="文本框 1"/>
            <p:cNvSpPr txBox="1"/>
            <p:nvPr/>
          </p:nvSpPr>
          <p:spPr>
            <a:xfrm>
              <a:off x="5400937" y="2967335"/>
              <a:ext cx="433965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rgbClr val="22B1C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斜排和混合排</a:t>
              </a:r>
              <a:endParaRPr lang="en-US" altLang="zh-CN" sz="5400" b="1" dirty="0">
                <a:solidFill>
                  <a:srgbClr val="22B1C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4528904" y="1257299"/>
              <a:ext cx="6083717" cy="186204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zh-CN" altLang="en-US" sz="1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总结一下</a:t>
              </a:r>
              <a:endParaRPr lang="zh-CN" altLang="en-US" sz="1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515938" y="359842"/>
            <a:ext cx="11160125" cy="6084887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/>
        </p:nvSpPr>
        <p:spPr>
          <a:xfrm rot="18900000">
            <a:off x="5930679" y="4900326"/>
            <a:ext cx="330640" cy="33064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3635495" y="1167358"/>
            <a:ext cx="4921010" cy="3221191"/>
            <a:chOff x="3514099" y="1182348"/>
            <a:chExt cx="4921010" cy="3221191"/>
          </a:xfrm>
        </p:grpSpPr>
        <p:grpSp>
          <p:nvGrpSpPr>
            <p:cNvPr id="6" name="组合 5"/>
            <p:cNvGrpSpPr/>
            <p:nvPr/>
          </p:nvGrpSpPr>
          <p:grpSpPr>
            <a:xfrm>
              <a:off x="4407509" y="1182348"/>
              <a:ext cx="3134191" cy="2601716"/>
              <a:chOff x="4528904" y="1182348"/>
              <a:chExt cx="3134191" cy="2601716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4528904" y="1182348"/>
                <a:ext cx="3134191" cy="1862048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5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所以</a:t>
                </a:r>
                <a:endParaRPr lang="zh-CN" altLang="en-US" sz="1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" name="文本框 1"/>
              <p:cNvSpPr txBox="1"/>
              <p:nvPr/>
            </p:nvSpPr>
            <p:spPr>
              <a:xfrm>
                <a:off x="4618672" y="2860734"/>
                <a:ext cx="295465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5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目录排版</a:t>
                </a:r>
                <a:endParaRPr lang="zh-CN" altLang="en-US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3514099" y="3721493"/>
              <a:ext cx="4921010" cy="6820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3200" b="1" dirty="0">
                  <a:solidFill>
                    <a:schemeClr val="bg1"/>
                  </a:solidFill>
                  <a:latin typeface="+mj-ea"/>
                  <a:ea typeface="+mj-ea"/>
                </a:rPr>
                <a:t>也就是那几种套路</a:t>
              </a:r>
              <a:endParaRPr lang="zh-CN" altLang="en-US" sz="32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515938" y="359842"/>
            <a:ext cx="11160125" cy="6084887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/>
        </p:nvSpPr>
        <p:spPr>
          <a:xfrm rot="18900000">
            <a:off x="5930679" y="4900326"/>
            <a:ext cx="330640" cy="33064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3635495" y="1167358"/>
            <a:ext cx="4921010" cy="3221191"/>
            <a:chOff x="3514099" y="1182348"/>
            <a:chExt cx="4921010" cy="3221191"/>
          </a:xfrm>
        </p:grpSpPr>
        <p:grpSp>
          <p:nvGrpSpPr>
            <p:cNvPr id="6" name="组合 5"/>
            <p:cNvGrpSpPr/>
            <p:nvPr/>
          </p:nvGrpSpPr>
          <p:grpSpPr>
            <a:xfrm>
              <a:off x="4407509" y="1182348"/>
              <a:ext cx="3134191" cy="2601716"/>
              <a:chOff x="4528904" y="1182348"/>
              <a:chExt cx="3134191" cy="2601716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4528904" y="1182348"/>
                <a:ext cx="3134191" cy="1862048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5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其实</a:t>
                </a:r>
                <a:endParaRPr lang="zh-CN" altLang="en-US" sz="1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" name="文本框 1"/>
              <p:cNvSpPr txBox="1"/>
              <p:nvPr/>
            </p:nvSpPr>
            <p:spPr>
              <a:xfrm>
                <a:off x="4618672" y="2860734"/>
                <a:ext cx="295465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5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目录排版</a:t>
                </a:r>
                <a:endParaRPr lang="zh-CN" altLang="en-US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3514099" y="3721493"/>
              <a:ext cx="4921010" cy="6820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3200" b="1" dirty="0">
                  <a:solidFill>
                    <a:schemeClr val="bg1"/>
                  </a:solidFill>
                  <a:latin typeface="+mj-ea"/>
                  <a:ea typeface="+mj-ea"/>
                </a:rPr>
                <a:t>横排和竖排差不多就够了</a:t>
              </a:r>
              <a:endParaRPr lang="zh-CN" altLang="en-US" sz="32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515938" y="404813"/>
            <a:ext cx="11160125" cy="6084887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849231" y="1776271"/>
            <a:ext cx="4493538" cy="3341970"/>
            <a:chOff x="3849231" y="1529308"/>
            <a:chExt cx="4493538" cy="3341970"/>
          </a:xfrm>
        </p:grpSpPr>
        <p:sp>
          <p:nvSpPr>
            <p:cNvPr id="13" name="文本框 12"/>
            <p:cNvSpPr txBox="1"/>
            <p:nvPr/>
          </p:nvSpPr>
          <p:spPr>
            <a:xfrm>
              <a:off x="3951824" y="1529308"/>
              <a:ext cx="4288353" cy="2554545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zh-CN" altLang="en-US" sz="8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能力有限</a:t>
              </a:r>
              <a:endParaRPr lang="en-US" altLang="zh-CN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8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水平一般</a:t>
              </a:r>
              <a:endPara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3849231" y="4040281"/>
              <a:ext cx="449353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800" dirty="0">
                  <a:solidFill>
                    <a:schemeClr val="bg1"/>
                  </a:solidFill>
                  <a:latin typeface="+mj-ea"/>
                  <a:ea typeface="+mj-ea"/>
                </a:rPr>
                <a:t>就先写到这里了</a:t>
              </a:r>
              <a:endParaRPr lang="zh-CN" altLang="en-US" sz="48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515938" y="404813"/>
            <a:ext cx="11160125" cy="6084887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1531040" y="1505750"/>
            <a:ext cx="6118941" cy="2919461"/>
            <a:chOff x="1411119" y="1288838"/>
            <a:chExt cx="6118941" cy="2919461"/>
          </a:xfrm>
        </p:grpSpPr>
        <p:sp>
          <p:nvSpPr>
            <p:cNvPr id="23" name="文本框 22"/>
            <p:cNvSpPr txBox="1"/>
            <p:nvPr/>
          </p:nvSpPr>
          <p:spPr>
            <a:xfrm>
              <a:off x="1411119" y="1288838"/>
              <a:ext cx="3134191" cy="186204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zh-CN" altLang="en-US" sz="1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如果</a:t>
              </a:r>
              <a:endParaRPr lang="zh-CN" altLang="en-US" sz="1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411119" y="3073250"/>
              <a:ext cx="526297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你也喜欢拾柒的分享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524001" y="3103230"/>
              <a:ext cx="4973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1524001" y="3857947"/>
              <a:ext cx="4973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>
            <a:xfrm>
              <a:off x="1434060" y="3857947"/>
              <a:ext cx="6096000" cy="35035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+mj-ea"/>
                  <a:ea typeface="+mj-ea"/>
                </a:rPr>
                <a:t>欢迎关注我的微博或者添加我的</a:t>
              </a:r>
              <a:r>
                <a:rPr lang="en-US" altLang="zh-CN" sz="1400" dirty="0">
                  <a:solidFill>
                    <a:schemeClr val="bg1"/>
                  </a:solidFill>
                  <a:latin typeface="+mj-ea"/>
                  <a:ea typeface="+mj-ea"/>
                </a:rPr>
                <a:t>QQ394686659</a:t>
              </a:r>
              <a:r>
                <a:rPr lang="zh-CN" altLang="en-US" sz="1400" dirty="0">
                  <a:solidFill>
                    <a:schemeClr val="bg1"/>
                  </a:solidFill>
                  <a:latin typeface="+mj-ea"/>
                  <a:ea typeface="+mj-ea"/>
                </a:rPr>
                <a:t>。我们一同探索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直角三角形 30"/>
          <p:cNvSpPr/>
          <p:nvPr/>
        </p:nvSpPr>
        <p:spPr>
          <a:xfrm flipV="1">
            <a:off x="1643922" y="4541231"/>
            <a:ext cx="330640" cy="33064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16" t="17174" r="34081" b="53626"/>
          <a:stretch>
            <a:fillRect/>
          </a:stretch>
        </p:blipFill>
        <p:spPr>
          <a:xfrm>
            <a:off x="7177776" y="1454015"/>
            <a:ext cx="3732257" cy="37322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272424" y="2396038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22B1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常见套路一</a:t>
            </a:r>
            <a:endParaRPr lang="en-US" altLang="zh-CN" sz="5400" b="1" dirty="0">
              <a:solidFill>
                <a:srgbClr val="22B1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93520" y="3319368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+mj-ea"/>
                <a:ea typeface="+mj-ea"/>
              </a:rPr>
              <a:t>都给我一个个站好</a:t>
            </a:r>
            <a:endParaRPr lang="zh-CN" altLang="en-US" sz="36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11019" y="719573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62928" y="1514654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CONTENTS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265365" y="2771400"/>
            <a:ext cx="2080741" cy="2805154"/>
            <a:chOff x="1265365" y="2578309"/>
            <a:chExt cx="2080741" cy="2805154"/>
          </a:xfrm>
        </p:grpSpPr>
        <p:grpSp>
          <p:nvGrpSpPr>
            <p:cNvPr id="7" name="组合 6"/>
            <p:cNvGrpSpPr/>
            <p:nvPr/>
          </p:nvGrpSpPr>
          <p:grpSpPr>
            <a:xfrm>
              <a:off x="1391337" y="2578309"/>
              <a:ext cx="1828800" cy="1828800"/>
              <a:chOff x="1528996" y="2623279"/>
              <a:chExt cx="1828800" cy="1828800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1528996" y="2623279"/>
                <a:ext cx="1828800" cy="1828800"/>
              </a:xfrm>
              <a:prstGeom prst="ellipse">
                <a:avLst/>
              </a:prstGeom>
              <a:solidFill>
                <a:srgbClr val="22B1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1963136" y="2983681"/>
                <a:ext cx="960519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6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1265365" y="4521688"/>
              <a:ext cx="2080741" cy="861775"/>
              <a:chOff x="1085827" y="4536678"/>
              <a:chExt cx="2080741" cy="861775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1136184" y="4536678"/>
                <a:ext cx="1980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/>
                  <a:t>请输入章节标题</a:t>
                </a:r>
                <a:endParaRPr lang="zh-CN" altLang="en-US" sz="2000" dirty="0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085827" y="4936788"/>
                <a:ext cx="20807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latin typeface="+mj-ea"/>
                    <a:ea typeface="+mj-ea"/>
                  </a:rPr>
                  <a:t>这是一句解释性概括性文本即就是对本章节的概括</a:t>
                </a:r>
                <a:endParaRPr lang="zh-CN" altLang="en-US" sz="1200" dirty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3848670" y="2771400"/>
            <a:ext cx="2080741" cy="2805154"/>
            <a:chOff x="3843673" y="2578309"/>
            <a:chExt cx="2080741" cy="2805154"/>
          </a:xfrm>
        </p:grpSpPr>
        <p:grpSp>
          <p:nvGrpSpPr>
            <p:cNvPr id="62" name="组合 61"/>
            <p:cNvGrpSpPr/>
            <p:nvPr/>
          </p:nvGrpSpPr>
          <p:grpSpPr>
            <a:xfrm>
              <a:off x="3969645" y="2578309"/>
              <a:ext cx="1828800" cy="1828800"/>
              <a:chOff x="3969645" y="2578309"/>
              <a:chExt cx="1828800" cy="1828800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3969645" y="2578309"/>
                <a:ext cx="1828800" cy="1828800"/>
              </a:xfrm>
              <a:prstGeom prst="ellipse">
                <a:avLst/>
              </a:prstGeom>
              <a:solidFill>
                <a:srgbClr val="22B1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4352489" y="2938711"/>
                <a:ext cx="106311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6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3843673" y="4521688"/>
              <a:ext cx="2080741" cy="861775"/>
              <a:chOff x="1085827" y="4536678"/>
              <a:chExt cx="2080741" cy="861775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136184" y="4536678"/>
                <a:ext cx="1980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/>
                  <a:t>请输入章节标题</a:t>
                </a:r>
                <a:endParaRPr lang="zh-CN" altLang="en-US" sz="2000" dirty="0"/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1085827" y="4936788"/>
                <a:ext cx="20807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latin typeface="+mj-ea"/>
                    <a:ea typeface="+mj-ea"/>
                  </a:rPr>
                  <a:t>这是一句解释性概括性文本即就是对本章节的概括</a:t>
                </a:r>
                <a:endParaRPr lang="zh-CN" altLang="en-US" sz="1200" dirty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6431975" y="2771400"/>
            <a:ext cx="2080741" cy="2805154"/>
            <a:chOff x="6392001" y="2578309"/>
            <a:chExt cx="2080741" cy="2805154"/>
          </a:xfrm>
        </p:grpSpPr>
        <p:grpSp>
          <p:nvGrpSpPr>
            <p:cNvPr id="63" name="组合 62"/>
            <p:cNvGrpSpPr/>
            <p:nvPr/>
          </p:nvGrpSpPr>
          <p:grpSpPr>
            <a:xfrm>
              <a:off x="6517973" y="2578309"/>
              <a:ext cx="1828800" cy="1828800"/>
              <a:chOff x="6517973" y="2578309"/>
              <a:chExt cx="1828800" cy="1828800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6517973" y="2578309"/>
                <a:ext cx="1828800" cy="1828800"/>
              </a:xfrm>
              <a:prstGeom prst="ellipse">
                <a:avLst/>
              </a:prstGeom>
              <a:solidFill>
                <a:srgbClr val="22B1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6888795" y="2938711"/>
                <a:ext cx="1087157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6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6392001" y="4521688"/>
              <a:ext cx="2080741" cy="861775"/>
              <a:chOff x="1085827" y="4536678"/>
              <a:chExt cx="2080741" cy="861775"/>
            </a:xfrm>
          </p:grpSpPr>
          <p:sp>
            <p:nvSpPr>
              <p:cNvPr id="51" name="文本框 50"/>
              <p:cNvSpPr txBox="1"/>
              <p:nvPr/>
            </p:nvSpPr>
            <p:spPr>
              <a:xfrm>
                <a:off x="1136184" y="4536678"/>
                <a:ext cx="1980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/>
                  <a:t>请输入章节标题</a:t>
                </a:r>
                <a:endParaRPr lang="zh-CN" altLang="en-US" sz="2000" dirty="0"/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1085827" y="4936788"/>
                <a:ext cx="20807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latin typeface="+mj-ea"/>
                    <a:ea typeface="+mj-ea"/>
                  </a:rPr>
                  <a:t>这是一句解释性概括性文本即就是对本章节的概括</a:t>
                </a:r>
                <a:endParaRPr lang="zh-CN" altLang="en-US" sz="1200" dirty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9015280" y="2771400"/>
            <a:ext cx="2080741" cy="2805154"/>
            <a:chOff x="9015280" y="2578309"/>
            <a:chExt cx="2080741" cy="2805154"/>
          </a:xfrm>
        </p:grpSpPr>
        <p:grpSp>
          <p:nvGrpSpPr>
            <p:cNvPr id="64" name="组合 63"/>
            <p:cNvGrpSpPr/>
            <p:nvPr/>
          </p:nvGrpSpPr>
          <p:grpSpPr>
            <a:xfrm>
              <a:off x="9141252" y="2578309"/>
              <a:ext cx="1828800" cy="1828800"/>
              <a:chOff x="9141252" y="2578309"/>
              <a:chExt cx="1828800" cy="1828800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9141252" y="2578309"/>
                <a:ext cx="1828800" cy="1828800"/>
              </a:xfrm>
              <a:prstGeom prst="ellipse">
                <a:avLst/>
              </a:prstGeom>
              <a:solidFill>
                <a:srgbClr val="22B1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9524898" y="2938711"/>
                <a:ext cx="1061509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66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9015280" y="4521688"/>
              <a:ext cx="2080741" cy="861775"/>
              <a:chOff x="1085827" y="4536678"/>
              <a:chExt cx="2080741" cy="861775"/>
            </a:xfrm>
          </p:grpSpPr>
          <p:sp>
            <p:nvSpPr>
              <p:cNvPr id="58" name="文本框 57"/>
              <p:cNvSpPr txBox="1"/>
              <p:nvPr/>
            </p:nvSpPr>
            <p:spPr>
              <a:xfrm>
                <a:off x="1136184" y="4536678"/>
                <a:ext cx="1980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/>
                  <a:t>请输入章节标题</a:t>
                </a:r>
                <a:endParaRPr lang="zh-CN" altLang="en-US" sz="2000" dirty="0"/>
              </a:p>
            </p:txBody>
          </p:sp>
          <p:sp>
            <p:nvSpPr>
              <p:cNvPr id="59" name="文本框 58"/>
              <p:cNvSpPr txBox="1"/>
              <p:nvPr/>
            </p:nvSpPr>
            <p:spPr>
              <a:xfrm>
                <a:off x="1085827" y="4936788"/>
                <a:ext cx="20807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latin typeface="+mj-ea"/>
                    <a:ea typeface="+mj-ea"/>
                  </a:rPr>
                  <a:t>这是一句解释性概括性文本即就是对本章节的概括</a:t>
                </a:r>
                <a:endParaRPr lang="zh-CN" altLang="en-US" sz="1200" dirty="0">
                  <a:latin typeface="+mj-ea"/>
                  <a:ea typeface="+mj-ea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515938" y="359842"/>
            <a:ext cx="11160125" cy="6084887"/>
          </a:xfrm>
          <a:prstGeom prst="rect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11019" y="719573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5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62928" y="1514654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CONTENTS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391337" y="2771400"/>
            <a:ext cx="1828800" cy="1828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25477" y="3131802"/>
            <a:ext cx="9605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22B1CF"/>
                </a:solidFill>
                <a:latin typeface="Impact" panose="020B0806030902050204" pitchFamily="34" charset="0"/>
              </a:rPr>
              <a:t>01</a:t>
            </a:r>
            <a:endParaRPr lang="zh-CN" altLang="en-US" sz="6600" dirty="0">
              <a:solidFill>
                <a:srgbClr val="22B1CF"/>
              </a:solidFill>
              <a:latin typeface="Impact" panose="020B0806030902050204" pitchFamily="34" charset="0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265365" y="4714779"/>
            <a:ext cx="2080741" cy="861775"/>
            <a:chOff x="1085827" y="4536678"/>
            <a:chExt cx="2080741" cy="861775"/>
          </a:xfrm>
        </p:grpSpPr>
        <p:sp>
          <p:nvSpPr>
            <p:cNvPr id="8" name="文本框 7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</a:rPr>
                <a:t>请输入章节标题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974642" y="2771400"/>
            <a:ext cx="1828800" cy="1828800"/>
            <a:chOff x="3969645" y="2578309"/>
            <a:chExt cx="1828800" cy="1828800"/>
          </a:xfrm>
          <a:solidFill>
            <a:schemeClr val="bg1"/>
          </a:solidFill>
        </p:grpSpPr>
        <p:sp>
          <p:nvSpPr>
            <p:cNvPr id="46" name="椭圆 45"/>
            <p:cNvSpPr/>
            <p:nvPr/>
          </p:nvSpPr>
          <p:spPr>
            <a:xfrm>
              <a:off x="3969645" y="2578309"/>
              <a:ext cx="1828800" cy="1828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4352489" y="2938711"/>
              <a:ext cx="1063112" cy="110799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rgbClr val="22B1CF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6600" dirty="0">
                <a:solidFill>
                  <a:srgbClr val="22B1CF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3848670" y="4714779"/>
            <a:ext cx="2080741" cy="861775"/>
            <a:chOff x="1085827" y="4536678"/>
            <a:chExt cx="2080741" cy="861775"/>
          </a:xfrm>
        </p:grpSpPr>
        <p:sp>
          <p:nvSpPr>
            <p:cNvPr id="44" name="文本框 43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</a:rPr>
                <a:t>请输入章节标题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53" name="椭圆 52"/>
          <p:cNvSpPr/>
          <p:nvPr/>
        </p:nvSpPr>
        <p:spPr>
          <a:xfrm>
            <a:off x="6557947" y="2771400"/>
            <a:ext cx="1828800" cy="1828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928769" y="3131802"/>
            <a:ext cx="10871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22B1CF"/>
                </a:solidFill>
                <a:latin typeface="Impact" panose="020B0806030902050204" pitchFamily="34" charset="0"/>
              </a:rPr>
              <a:t>03</a:t>
            </a:r>
            <a:endParaRPr lang="zh-CN" altLang="en-US" sz="6600" dirty="0">
              <a:solidFill>
                <a:srgbClr val="22B1CF"/>
              </a:solidFill>
              <a:latin typeface="Impact" panose="020B0806030902050204" pitchFamily="34" charset="0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6431975" y="4714779"/>
            <a:ext cx="2080741" cy="861775"/>
            <a:chOff x="1085827" y="4536678"/>
            <a:chExt cx="2080741" cy="861775"/>
          </a:xfrm>
        </p:grpSpPr>
        <p:sp>
          <p:nvSpPr>
            <p:cNvPr id="51" name="文本框 50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</a:rPr>
                <a:t>请输入章节标题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60" name="椭圆 59"/>
          <p:cNvSpPr/>
          <p:nvPr/>
        </p:nvSpPr>
        <p:spPr>
          <a:xfrm>
            <a:off x="9141252" y="2771400"/>
            <a:ext cx="1828800" cy="1828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9524898" y="3131802"/>
            <a:ext cx="10615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22B1CF"/>
                </a:solidFill>
                <a:latin typeface="Impact" panose="020B0806030902050204" pitchFamily="34" charset="0"/>
              </a:rPr>
              <a:t>04</a:t>
            </a:r>
            <a:endParaRPr lang="zh-CN" altLang="en-US" sz="6600" dirty="0">
              <a:solidFill>
                <a:srgbClr val="22B1CF"/>
              </a:solidFill>
              <a:latin typeface="Impact" panose="020B0806030902050204" pitchFamily="34" charset="0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9015280" y="4714779"/>
            <a:ext cx="2080741" cy="861775"/>
            <a:chOff x="1085827" y="4536678"/>
            <a:chExt cx="2080741" cy="861775"/>
          </a:xfrm>
        </p:grpSpPr>
        <p:sp>
          <p:nvSpPr>
            <p:cNvPr id="58" name="文本框 57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</a:rPr>
                <a:t>请输入章节标题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998594" y="2882298"/>
            <a:ext cx="10194812" cy="1790080"/>
            <a:chOff x="998594" y="2533960"/>
            <a:chExt cx="10194812" cy="1790080"/>
          </a:xfrm>
        </p:grpSpPr>
        <p:grpSp>
          <p:nvGrpSpPr>
            <p:cNvPr id="12" name="组合 11"/>
            <p:cNvGrpSpPr/>
            <p:nvPr/>
          </p:nvGrpSpPr>
          <p:grpSpPr>
            <a:xfrm>
              <a:off x="998594" y="2533960"/>
              <a:ext cx="2130553" cy="1790080"/>
              <a:chOff x="3614851" y="2158934"/>
              <a:chExt cx="2130553" cy="1790080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3614851" y="2158934"/>
                <a:ext cx="960519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3664663" y="3093001"/>
                <a:ext cx="2080741" cy="856013"/>
                <a:chOff x="2831092" y="1959957"/>
                <a:chExt cx="2080741" cy="85601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2831092" y="2354305"/>
                  <a:ext cx="208074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75" name="组合 74"/>
            <p:cNvGrpSpPr/>
            <p:nvPr/>
          </p:nvGrpSpPr>
          <p:grpSpPr>
            <a:xfrm>
              <a:off x="3686681" y="2533960"/>
              <a:ext cx="2130553" cy="1790080"/>
              <a:chOff x="3614851" y="2158934"/>
              <a:chExt cx="2130553" cy="1790080"/>
            </a:xfrm>
          </p:grpSpPr>
          <p:sp>
            <p:nvSpPr>
              <p:cNvPr id="76" name="文本框 75"/>
              <p:cNvSpPr txBox="1"/>
              <p:nvPr/>
            </p:nvSpPr>
            <p:spPr>
              <a:xfrm>
                <a:off x="3614851" y="2158934"/>
                <a:ext cx="106311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77" name="组合 76"/>
              <p:cNvGrpSpPr/>
              <p:nvPr/>
            </p:nvGrpSpPr>
            <p:grpSpPr>
              <a:xfrm>
                <a:off x="3664663" y="3093001"/>
                <a:ext cx="2080741" cy="856013"/>
                <a:chOff x="2831092" y="1959957"/>
                <a:chExt cx="2080741" cy="856013"/>
              </a:xfrm>
            </p:grpSpPr>
            <p:sp>
              <p:nvSpPr>
                <p:cNvPr id="78" name="文本框 77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79" name="文本框 78"/>
                <p:cNvSpPr txBox="1"/>
                <p:nvPr/>
              </p:nvSpPr>
              <p:spPr>
                <a:xfrm>
                  <a:off x="2831092" y="2354305"/>
                  <a:ext cx="208074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80" name="组合 79"/>
            <p:cNvGrpSpPr/>
            <p:nvPr/>
          </p:nvGrpSpPr>
          <p:grpSpPr>
            <a:xfrm>
              <a:off x="6374768" y="2533960"/>
              <a:ext cx="2130553" cy="1790080"/>
              <a:chOff x="3614851" y="2158934"/>
              <a:chExt cx="2130553" cy="1790080"/>
            </a:xfrm>
          </p:grpSpPr>
          <p:sp>
            <p:nvSpPr>
              <p:cNvPr id="81" name="文本框 80"/>
              <p:cNvSpPr txBox="1"/>
              <p:nvPr/>
            </p:nvSpPr>
            <p:spPr>
              <a:xfrm>
                <a:off x="3614851" y="2158934"/>
                <a:ext cx="1087157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82" name="组合 81"/>
              <p:cNvGrpSpPr/>
              <p:nvPr/>
            </p:nvGrpSpPr>
            <p:grpSpPr>
              <a:xfrm>
                <a:off x="3664663" y="3093001"/>
                <a:ext cx="2080741" cy="856013"/>
                <a:chOff x="2831092" y="1959957"/>
                <a:chExt cx="2080741" cy="856013"/>
              </a:xfrm>
            </p:grpSpPr>
            <p:sp>
              <p:nvSpPr>
                <p:cNvPr id="83" name="文本框 82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84" name="文本框 83"/>
                <p:cNvSpPr txBox="1"/>
                <p:nvPr/>
              </p:nvSpPr>
              <p:spPr>
                <a:xfrm>
                  <a:off x="2831092" y="2354305"/>
                  <a:ext cx="208074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85" name="组合 84"/>
            <p:cNvGrpSpPr/>
            <p:nvPr/>
          </p:nvGrpSpPr>
          <p:grpSpPr>
            <a:xfrm>
              <a:off x="9062853" y="2533960"/>
              <a:ext cx="2130553" cy="1790080"/>
              <a:chOff x="3614851" y="2158934"/>
              <a:chExt cx="2130553" cy="1790080"/>
            </a:xfrm>
          </p:grpSpPr>
          <p:sp>
            <p:nvSpPr>
              <p:cNvPr id="86" name="文本框 85"/>
              <p:cNvSpPr txBox="1"/>
              <p:nvPr/>
            </p:nvSpPr>
            <p:spPr>
              <a:xfrm>
                <a:off x="3614851" y="2158934"/>
                <a:ext cx="1061509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600" dirty="0">
                    <a:solidFill>
                      <a:srgbClr val="22B1CF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6600" dirty="0">
                  <a:solidFill>
                    <a:srgbClr val="22B1CF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87" name="组合 86"/>
              <p:cNvGrpSpPr/>
              <p:nvPr/>
            </p:nvGrpSpPr>
            <p:grpSpPr>
              <a:xfrm>
                <a:off x="3664663" y="3093001"/>
                <a:ext cx="2080741" cy="856013"/>
                <a:chOff x="2831092" y="1959957"/>
                <a:chExt cx="2080741" cy="856013"/>
              </a:xfrm>
            </p:grpSpPr>
            <p:sp>
              <p:nvSpPr>
                <p:cNvPr id="88" name="文本框 87"/>
                <p:cNvSpPr txBox="1"/>
                <p:nvPr/>
              </p:nvSpPr>
              <p:spPr>
                <a:xfrm>
                  <a:off x="2831092" y="1959957"/>
                  <a:ext cx="19800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dirty="0"/>
                    <a:t>请输入章节标题</a:t>
                  </a:r>
                  <a:endParaRPr lang="zh-CN" altLang="en-US" sz="2000" dirty="0"/>
                </a:p>
              </p:txBody>
            </p:sp>
            <p:sp>
              <p:nvSpPr>
                <p:cNvPr id="89" name="文本框 88"/>
                <p:cNvSpPr txBox="1"/>
                <p:nvPr/>
              </p:nvSpPr>
              <p:spPr>
                <a:xfrm>
                  <a:off x="2831092" y="2354305"/>
                  <a:ext cx="208074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200" dirty="0">
                      <a:latin typeface="+mj-ea"/>
                      <a:ea typeface="+mj-ea"/>
                    </a:rPr>
                    <a:t>这是一句解释性概括性文本即就是对本章节的概括</a:t>
                  </a:r>
                  <a:endParaRPr lang="zh-CN" altLang="en-US" sz="1200" dirty="0">
                    <a:latin typeface="+mj-ea"/>
                    <a:ea typeface="+mj-ea"/>
                  </a:endParaRPr>
                </a:p>
              </p:txBody>
            </p:sp>
          </p:grpSp>
        </p:grpSp>
        <p:cxnSp>
          <p:nvCxnSpPr>
            <p:cNvPr id="15" name="直接连接符 14"/>
            <p:cNvCxnSpPr/>
            <p:nvPr/>
          </p:nvCxnSpPr>
          <p:spPr>
            <a:xfrm>
              <a:off x="6096001" y="2756827"/>
              <a:ext cx="0" cy="155181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>
              <a:off x="8784088" y="2756827"/>
              <a:ext cx="0" cy="155181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>
              <a:off x="3407914" y="2756827"/>
              <a:ext cx="0" cy="155181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>
            <a:off x="892447" y="980380"/>
            <a:ext cx="1723897" cy="1274785"/>
            <a:chOff x="892447" y="520593"/>
            <a:chExt cx="1723897" cy="1274785"/>
          </a:xfrm>
        </p:grpSpPr>
        <p:sp>
          <p:nvSpPr>
            <p:cNvPr id="92" name="文本框 91"/>
            <p:cNvSpPr txBox="1"/>
            <p:nvPr/>
          </p:nvSpPr>
          <p:spPr>
            <a:xfrm>
              <a:off x="892447" y="520593"/>
              <a:ext cx="15696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950503" y="1333713"/>
              <a:ext cx="1665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CONTENTS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538948" y="1257299"/>
            <a:ext cx="9187130" cy="2785378"/>
            <a:chOff x="1799047" y="1167358"/>
            <a:chExt cx="9187130" cy="2785378"/>
          </a:xfrm>
        </p:grpSpPr>
        <p:sp>
          <p:nvSpPr>
            <p:cNvPr id="2" name="文本框 1"/>
            <p:cNvSpPr txBox="1"/>
            <p:nvPr/>
          </p:nvSpPr>
          <p:spPr>
            <a:xfrm>
              <a:off x="1799047" y="3029406"/>
              <a:ext cx="918713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b="1" dirty="0">
                  <a:solidFill>
                    <a:srgbClr val="22B1C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可视化，是当下最流行的设计</a:t>
              </a:r>
              <a:endParaRPr lang="en-US" altLang="zh-CN" sz="5400" b="1" dirty="0">
                <a:solidFill>
                  <a:srgbClr val="22B1C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4825517" y="1167358"/>
              <a:ext cx="3134191" cy="186204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zh-CN" altLang="en-US" sz="1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听说</a:t>
              </a:r>
              <a:endParaRPr lang="zh-CN" altLang="en-US" sz="1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988336" y="4042677"/>
            <a:ext cx="4288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>
                <a:latin typeface="+mj-ea"/>
                <a:ea typeface="+mj-ea"/>
              </a:rPr>
              <a:t>那么加点图标吧！</a:t>
            </a:r>
            <a:endParaRPr lang="zh-CN" altLang="en-US" sz="4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311019" y="719573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62928" y="1514654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CONTENTS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391337" y="2771400"/>
            <a:ext cx="1828800" cy="1828800"/>
          </a:xfrm>
          <a:prstGeom prst="ellipse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265365" y="4714779"/>
            <a:ext cx="2080741" cy="861775"/>
            <a:chOff x="1085827" y="4536678"/>
            <a:chExt cx="2080741" cy="861775"/>
          </a:xfrm>
        </p:grpSpPr>
        <p:sp>
          <p:nvSpPr>
            <p:cNvPr id="11" name="文本框 10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请输入章节标题</a:t>
              </a:r>
              <a:endParaRPr lang="zh-CN" altLang="en-US" sz="20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latin typeface="+mj-ea"/>
                <a:ea typeface="+mj-ea"/>
              </a:endParaRPr>
            </a:p>
          </p:txBody>
        </p:sp>
      </p:grpSp>
      <p:sp>
        <p:nvSpPr>
          <p:cNvPr id="20" name="椭圆 19"/>
          <p:cNvSpPr/>
          <p:nvPr/>
        </p:nvSpPr>
        <p:spPr>
          <a:xfrm>
            <a:off x="3974642" y="2771400"/>
            <a:ext cx="1828800" cy="1828800"/>
          </a:xfrm>
          <a:prstGeom prst="ellipse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3848670" y="4714779"/>
            <a:ext cx="2080741" cy="861775"/>
            <a:chOff x="1085827" y="4536678"/>
            <a:chExt cx="2080741" cy="861775"/>
          </a:xfrm>
        </p:grpSpPr>
        <p:sp>
          <p:nvSpPr>
            <p:cNvPr id="18" name="文本框 17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请输入章节标题</a:t>
              </a:r>
              <a:endParaRPr lang="zh-CN" altLang="en-US" sz="2000" dirty="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latin typeface="+mj-ea"/>
                <a:ea typeface="+mj-ea"/>
              </a:endParaRPr>
            </a:p>
          </p:txBody>
        </p:sp>
      </p:grpSp>
      <p:sp>
        <p:nvSpPr>
          <p:cNvPr id="27" name="椭圆 26"/>
          <p:cNvSpPr/>
          <p:nvPr/>
        </p:nvSpPr>
        <p:spPr>
          <a:xfrm>
            <a:off x="6557947" y="2771400"/>
            <a:ext cx="1828800" cy="1828800"/>
          </a:xfrm>
          <a:prstGeom prst="ellipse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6431975" y="4714779"/>
            <a:ext cx="2080741" cy="861775"/>
            <a:chOff x="1085827" y="4536678"/>
            <a:chExt cx="2080741" cy="861775"/>
          </a:xfrm>
        </p:grpSpPr>
        <p:sp>
          <p:nvSpPr>
            <p:cNvPr id="25" name="文本框 24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请输入章节标题</a:t>
              </a:r>
              <a:endParaRPr lang="zh-CN" altLang="en-US" sz="2000" dirty="0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latin typeface="+mj-ea"/>
                <a:ea typeface="+mj-ea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9141252" y="2771400"/>
            <a:ext cx="1828800" cy="1828800"/>
          </a:xfrm>
          <a:prstGeom prst="ellipse">
            <a:avLst/>
          </a:prstGeom>
          <a:solidFill>
            <a:srgbClr val="22B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9015280" y="4714779"/>
            <a:ext cx="2080741" cy="861775"/>
            <a:chOff x="1085827" y="4536678"/>
            <a:chExt cx="2080741" cy="861775"/>
          </a:xfrm>
        </p:grpSpPr>
        <p:sp>
          <p:nvSpPr>
            <p:cNvPr id="32" name="文本框 31"/>
            <p:cNvSpPr txBox="1"/>
            <p:nvPr/>
          </p:nvSpPr>
          <p:spPr>
            <a:xfrm>
              <a:off x="1136184" y="4536678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请输入章节标题</a:t>
              </a:r>
              <a:endParaRPr lang="zh-CN" altLang="en-US" sz="2000" dirty="0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085827" y="4936788"/>
              <a:ext cx="208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dirty="0">
                  <a:latin typeface="+mj-ea"/>
                  <a:ea typeface="+mj-ea"/>
                </a:rPr>
                <a:t>这是一句解释性概括性文本即就是对本章节的概括</a:t>
              </a:r>
              <a:endParaRPr lang="zh-CN" altLang="en-US" sz="1200" dirty="0">
                <a:latin typeface="+mj-ea"/>
                <a:ea typeface="+mj-ea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916862" y="3302800"/>
            <a:ext cx="1110971" cy="766001"/>
            <a:chOff x="5140325" y="4160838"/>
            <a:chExt cx="649288" cy="447676"/>
          </a:xfrm>
          <a:solidFill>
            <a:schemeClr val="bg1"/>
          </a:solidFill>
        </p:grpSpPr>
        <p:sp>
          <p:nvSpPr>
            <p:cNvPr id="37" name="Freeform 6"/>
            <p:cNvSpPr/>
            <p:nvPr/>
          </p:nvSpPr>
          <p:spPr bwMode="auto">
            <a:xfrm>
              <a:off x="5299075" y="4578351"/>
              <a:ext cx="242888" cy="30163"/>
            </a:xfrm>
            <a:custGeom>
              <a:avLst/>
              <a:gdLst>
                <a:gd name="T0" fmla="*/ 100 w 107"/>
                <a:gd name="T1" fmla="*/ 14 h 14"/>
                <a:gd name="T2" fmla="*/ 7 w 107"/>
                <a:gd name="T3" fmla="*/ 14 h 14"/>
                <a:gd name="T4" fmla="*/ 0 w 107"/>
                <a:gd name="T5" fmla="*/ 7 h 14"/>
                <a:gd name="T6" fmla="*/ 7 w 107"/>
                <a:gd name="T7" fmla="*/ 0 h 14"/>
                <a:gd name="T8" fmla="*/ 100 w 107"/>
                <a:gd name="T9" fmla="*/ 0 h 14"/>
                <a:gd name="T10" fmla="*/ 107 w 107"/>
                <a:gd name="T11" fmla="*/ 7 h 14"/>
                <a:gd name="T12" fmla="*/ 100 w 107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4">
                  <a:moveTo>
                    <a:pt x="100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4" y="0"/>
                    <a:pt x="107" y="3"/>
                    <a:pt x="107" y="7"/>
                  </a:cubicBezTo>
                  <a:cubicBezTo>
                    <a:pt x="107" y="11"/>
                    <a:pt x="104" y="14"/>
                    <a:pt x="10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7"/>
            <p:cNvSpPr/>
            <p:nvPr/>
          </p:nvSpPr>
          <p:spPr bwMode="auto">
            <a:xfrm>
              <a:off x="5235575" y="4235451"/>
              <a:ext cx="355600" cy="234950"/>
            </a:xfrm>
            <a:custGeom>
              <a:avLst/>
              <a:gdLst>
                <a:gd name="T0" fmla="*/ 8 w 157"/>
                <a:gd name="T1" fmla="*/ 107 h 107"/>
                <a:gd name="T2" fmla="*/ 5 w 157"/>
                <a:gd name="T3" fmla="*/ 106 h 107"/>
                <a:gd name="T4" fmla="*/ 2 w 157"/>
                <a:gd name="T5" fmla="*/ 96 h 107"/>
                <a:gd name="T6" fmla="*/ 31 w 157"/>
                <a:gd name="T7" fmla="*/ 48 h 107"/>
                <a:gd name="T8" fmla="*/ 37 w 157"/>
                <a:gd name="T9" fmla="*/ 45 h 107"/>
                <a:gd name="T10" fmla="*/ 43 w 157"/>
                <a:gd name="T11" fmla="*/ 48 h 107"/>
                <a:gd name="T12" fmla="*/ 60 w 157"/>
                <a:gd name="T13" fmla="*/ 72 h 107"/>
                <a:gd name="T14" fmla="*/ 80 w 157"/>
                <a:gd name="T15" fmla="*/ 51 h 107"/>
                <a:gd name="T16" fmla="*/ 90 w 157"/>
                <a:gd name="T17" fmla="*/ 51 h 107"/>
                <a:gd name="T18" fmla="*/ 107 w 157"/>
                <a:gd name="T19" fmla="*/ 66 h 107"/>
                <a:gd name="T20" fmla="*/ 143 w 157"/>
                <a:gd name="T21" fmla="*/ 4 h 107"/>
                <a:gd name="T22" fmla="*/ 152 w 157"/>
                <a:gd name="T23" fmla="*/ 2 h 107"/>
                <a:gd name="T24" fmla="*/ 155 w 157"/>
                <a:gd name="T25" fmla="*/ 11 h 107"/>
                <a:gd name="T26" fmla="*/ 115 w 157"/>
                <a:gd name="T27" fmla="*/ 80 h 107"/>
                <a:gd name="T28" fmla="*/ 110 w 157"/>
                <a:gd name="T29" fmla="*/ 83 h 107"/>
                <a:gd name="T30" fmla="*/ 104 w 157"/>
                <a:gd name="T31" fmla="*/ 82 h 107"/>
                <a:gd name="T32" fmla="*/ 85 w 157"/>
                <a:gd name="T33" fmla="*/ 66 h 107"/>
                <a:gd name="T34" fmla="*/ 64 w 157"/>
                <a:gd name="T35" fmla="*/ 88 h 107"/>
                <a:gd name="T36" fmla="*/ 58 w 157"/>
                <a:gd name="T37" fmla="*/ 90 h 107"/>
                <a:gd name="T38" fmla="*/ 53 w 157"/>
                <a:gd name="T39" fmla="*/ 87 h 107"/>
                <a:gd name="T40" fmla="*/ 38 w 157"/>
                <a:gd name="T41" fmla="*/ 65 h 107"/>
                <a:gd name="T42" fmla="*/ 14 w 157"/>
                <a:gd name="T43" fmla="*/ 103 h 107"/>
                <a:gd name="T44" fmla="*/ 8 w 157"/>
                <a:gd name="T4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7" h="107">
                  <a:moveTo>
                    <a:pt x="8" y="107"/>
                  </a:moveTo>
                  <a:cubicBezTo>
                    <a:pt x="7" y="107"/>
                    <a:pt x="6" y="106"/>
                    <a:pt x="5" y="106"/>
                  </a:cubicBezTo>
                  <a:cubicBezTo>
                    <a:pt x="1" y="104"/>
                    <a:pt x="0" y="99"/>
                    <a:pt x="2" y="96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6"/>
                    <a:pt x="35" y="45"/>
                    <a:pt x="37" y="45"/>
                  </a:cubicBezTo>
                  <a:cubicBezTo>
                    <a:pt x="39" y="45"/>
                    <a:pt x="42" y="46"/>
                    <a:pt x="43" y="48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2" y="48"/>
                    <a:pt x="87" y="48"/>
                    <a:pt x="90" y="51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45" y="1"/>
                    <a:pt x="149" y="0"/>
                    <a:pt x="152" y="2"/>
                  </a:cubicBezTo>
                  <a:cubicBezTo>
                    <a:pt x="156" y="4"/>
                    <a:pt x="157" y="8"/>
                    <a:pt x="155" y="11"/>
                  </a:cubicBezTo>
                  <a:cubicBezTo>
                    <a:pt x="115" y="80"/>
                    <a:pt x="115" y="80"/>
                    <a:pt x="115" y="80"/>
                  </a:cubicBezTo>
                  <a:cubicBezTo>
                    <a:pt x="114" y="82"/>
                    <a:pt x="112" y="83"/>
                    <a:pt x="110" y="83"/>
                  </a:cubicBezTo>
                  <a:cubicBezTo>
                    <a:pt x="108" y="84"/>
                    <a:pt x="106" y="83"/>
                    <a:pt x="104" y="82"/>
                  </a:cubicBezTo>
                  <a:cubicBezTo>
                    <a:pt x="85" y="66"/>
                    <a:pt x="85" y="66"/>
                    <a:pt x="85" y="66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9"/>
                    <a:pt x="60" y="90"/>
                    <a:pt x="58" y="90"/>
                  </a:cubicBezTo>
                  <a:cubicBezTo>
                    <a:pt x="56" y="90"/>
                    <a:pt x="54" y="89"/>
                    <a:pt x="53" y="87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3" y="105"/>
                    <a:pt x="11" y="107"/>
                    <a:pt x="8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8"/>
            <p:cNvSpPr/>
            <p:nvPr/>
          </p:nvSpPr>
          <p:spPr bwMode="auto">
            <a:xfrm>
              <a:off x="5140325" y="4160838"/>
              <a:ext cx="560388" cy="381000"/>
            </a:xfrm>
            <a:custGeom>
              <a:avLst/>
              <a:gdLst>
                <a:gd name="T0" fmla="*/ 185 w 247"/>
                <a:gd name="T1" fmla="*/ 160 h 174"/>
                <a:gd name="T2" fmla="*/ 28 w 247"/>
                <a:gd name="T3" fmla="*/ 160 h 174"/>
                <a:gd name="T4" fmla="*/ 14 w 247"/>
                <a:gd name="T5" fmla="*/ 146 h 174"/>
                <a:gd name="T6" fmla="*/ 14 w 247"/>
                <a:gd name="T7" fmla="*/ 28 h 174"/>
                <a:gd name="T8" fmla="*/ 28 w 247"/>
                <a:gd name="T9" fmla="*/ 14 h 174"/>
                <a:gd name="T10" fmla="*/ 219 w 247"/>
                <a:gd name="T11" fmla="*/ 14 h 174"/>
                <a:gd name="T12" fmla="*/ 233 w 247"/>
                <a:gd name="T13" fmla="*/ 28 h 174"/>
                <a:gd name="T14" fmla="*/ 233 w 247"/>
                <a:gd name="T15" fmla="*/ 71 h 174"/>
                <a:gd name="T16" fmla="*/ 247 w 247"/>
                <a:gd name="T17" fmla="*/ 74 h 174"/>
                <a:gd name="T18" fmla="*/ 247 w 247"/>
                <a:gd name="T19" fmla="*/ 28 h 174"/>
                <a:gd name="T20" fmla="*/ 219 w 247"/>
                <a:gd name="T21" fmla="*/ 0 h 174"/>
                <a:gd name="T22" fmla="*/ 28 w 247"/>
                <a:gd name="T23" fmla="*/ 0 h 174"/>
                <a:gd name="T24" fmla="*/ 0 w 247"/>
                <a:gd name="T25" fmla="*/ 28 h 174"/>
                <a:gd name="T26" fmla="*/ 0 w 247"/>
                <a:gd name="T27" fmla="*/ 146 h 174"/>
                <a:gd name="T28" fmla="*/ 28 w 247"/>
                <a:gd name="T29" fmla="*/ 174 h 174"/>
                <a:gd name="T30" fmla="*/ 201 w 247"/>
                <a:gd name="T31" fmla="*/ 174 h 174"/>
                <a:gd name="T32" fmla="*/ 185 w 247"/>
                <a:gd name="T33" fmla="*/ 16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174">
                  <a:moveTo>
                    <a:pt x="185" y="160"/>
                  </a:moveTo>
                  <a:cubicBezTo>
                    <a:pt x="28" y="160"/>
                    <a:pt x="28" y="160"/>
                    <a:pt x="28" y="160"/>
                  </a:cubicBezTo>
                  <a:cubicBezTo>
                    <a:pt x="21" y="160"/>
                    <a:pt x="14" y="154"/>
                    <a:pt x="14" y="14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1"/>
                    <a:pt x="21" y="14"/>
                    <a:pt x="28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226" y="14"/>
                    <a:pt x="233" y="21"/>
                    <a:pt x="233" y="28"/>
                  </a:cubicBezTo>
                  <a:cubicBezTo>
                    <a:pt x="233" y="71"/>
                    <a:pt x="233" y="71"/>
                    <a:pt x="233" y="71"/>
                  </a:cubicBezTo>
                  <a:cubicBezTo>
                    <a:pt x="238" y="71"/>
                    <a:pt x="242" y="72"/>
                    <a:pt x="247" y="74"/>
                  </a:cubicBezTo>
                  <a:cubicBezTo>
                    <a:pt x="247" y="28"/>
                    <a:pt x="247" y="28"/>
                    <a:pt x="247" y="28"/>
                  </a:cubicBezTo>
                  <a:cubicBezTo>
                    <a:pt x="247" y="13"/>
                    <a:pt x="234" y="0"/>
                    <a:pt x="21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61"/>
                    <a:pt x="13" y="174"/>
                    <a:pt x="28" y="174"/>
                  </a:cubicBezTo>
                  <a:cubicBezTo>
                    <a:pt x="201" y="174"/>
                    <a:pt x="201" y="174"/>
                    <a:pt x="201" y="174"/>
                  </a:cubicBezTo>
                  <a:cubicBezTo>
                    <a:pt x="195" y="170"/>
                    <a:pt x="189" y="166"/>
                    <a:pt x="185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auto">
            <a:xfrm>
              <a:off x="5559425" y="4343401"/>
              <a:ext cx="230188" cy="215900"/>
            </a:xfrm>
            <a:custGeom>
              <a:avLst/>
              <a:gdLst>
                <a:gd name="T0" fmla="*/ 98 w 101"/>
                <a:gd name="T1" fmla="*/ 87 h 99"/>
                <a:gd name="T2" fmla="*/ 77 w 101"/>
                <a:gd name="T3" fmla="*/ 67 h 99"/>
                <a:gd name="T4" fmla="*/ 85 w 101"/>
                <a:gd name="T5" fmla="*/ 42 h 99"/>
                <a:gd name="T6" fmla="*/ 42 w 101"/>
                <a:gd name="T7" fmla="*/ 0 h 99"/>
                <a:gd name="T8" fmla="*/ 0 w 101"/>
                <a:gd name="T9" fmla="*/ 42 h 99"/>
                <a:gd name="T10" fmla="*/ 42 w 101"/>
                <a:gd name="T11" fmla="*/ 85 h 99"/>
                <a:gd name="T12" fmla="*/ 68 w 101"/>
                <a:gd name="T13" fmla="*/ 77 h 99"/>
                <a:gd name="T14" fmla="*/ 88 w 101"/>
                <a:gd name="T15" fmla="*/ 97 h 99"/>
                <a:gd name="T16" fmla="*/ 93 w 101"/>
                <a:gd name="T17" fmla="*/ 99 h 99"/>
                <a:gd name="T18" fmla="*/ 98 w 101"/>
                <a:gd name="T19" fmla="*/ 97 h 99"/>
                <a:gd name="T20" fmla="*/ 98 w 101"/>
                <a:gd name="T21" fmla="*/ 87 h 99"/>
                <a:gd name="T22" fmla="*/ 14 w 101"/>
                <a:gd name="T23" fmla="*/ 42 h 99"/>
                <a:gd name="T24" fmla="*/ 42 w 101"/>
                <a:gd name="T25" fmla="*/ 14 h 99"/>
                <a:gd name="T26" fmla="*/ 71 w 101"/>
                <a:gd name="T27" fmla="*/ 42 h 99"/>
                <a:gd name="T28" fmla="*/ 42 w 101"/>
                <a:gd name="T29" fmla="*/ 71 h 99"/>
                <a:gd name="T30" fmla="*/ 14 w 101"/>
                <a:gd name="T31" fmla="*/ 4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1" h="99">
                  <a:moveTo>
                    <a:pt x="98" y="87"/>
                  </a:moveTo>
                  <a:cubicBezTo>
                    <a:pt x="77" y="67"/>
                    <a:pt x="77" y="67"/>
                    <a:pt x="77" y="67"/>
                  </a:cubicBezTo>
                  <a:cubicBezTo>
                    <a:pt x="82" y="60"/>
                    <a:pt x="85" y="51"/>
                    <a:pt x="85" y="42"/>
                  </a:cubicBezTo>
                  <a:cubicBezTo>
                    <a:pt x="85" y="19"/>
                    <a:pt x="66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6"/>
                    <a:pt x="19" y="85"/>
                    <a:pt x="42" y="85"/>
                  </a:cubicBezTo>
                  <a:cubicBezTo>
                    <a:pt x="52" y="85"/>
                    <a:pt x="61" y="82"/>
                    <a:pt x="68" y="77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90" y="99"/>
                    <a:pt x="91" y="99"/>
                    <a:pt x="93" y="99"/>
                  </a:cubicBezTo>
                  <a:cubicBezTo>
                    <a:pt x="95" y="99"/>
                    <a:pt x="97" y="99"/>
                    <a:pt x="98" y="97"/>
                  </a:cubicBezTo>
                  <a:cubicBezTo>
                    <a:pt x="101" y="95"/>
                    <a:pt x="101" y="90"/>
                    <a:pt x="98" y="87"/>
                  </a:cubicBezTo>
                  <a:close/>
                  <a:moveTo>
                    <a:pt x="14" y="42"/>
                  </a:moveTo>
                  <a:cubicBezTo>
                    <a:pt x="14" y="27"/>
                    <a:pt x="27" y="14"/>
                    <a:pt x="42" y="14"/>
                  </a:cubicBezTo>
                  <a:cubicBezTo>
                    <a:pt x="58" y="14"/>
                    <a:pt x="71" y="27"/>
                    <a:pt x="71" y="42"/>
                  </a:cubicBezTo>
                  <a:cubicBezTo>
                    <a:pt x="71" y="58"/>
                    <a:pt x="58" y="71"/>
                    <a:pt x="42" y="71"/>
                  </a:cubicBezTo>
                  <a:cubicBezTo>
                    <a:pt x="27" y="71"/>
                    <a:pt x="14" y="58"/>
                    <a:pt x="14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442209" y="3251191"/>
            <a:ext cx="893667" cy="869219"/>
            <a:chOff x="5203825" y="3138488"/>
            <a:chExt cx="522288" cy="508000"/>
          </a:xfrm>
          <a:solidFill>
            <a:schemeClr val="bg1"/>
          </a:solidFill>
        </p:grpSpPr>
        <p:sp>
          <p:nvSpPr>
            <p:cNvPr id="42" name="Freeform 26"/>
            <p:cNvSpPr/>
            <p:nvPr/>
          </p:nvSpPr>
          <p:spPr bwMode="auto">
            <a:xfrm>
              <a:off x="5203825" y="3138488"/>
              <a:ext cx="412750" cy="508000"/>
            </a:xfrm>
            <a:custGeom>
              <a:avLst/>
              <a:gdLst>
                <a:gd name="T0" fmla="*/ 182 w 182"/>
                <a:gd name="T1" fmla="*/ 43 h 232"/>
                <a:gd name="T2" fmla="*/ 182 w 182"/>
                <a:gd name="T3" fmla="*/ 20 h 232"/>
                <a:gd name="T4" fmla="*/ 162 w 182"/>
                <a:gd name="T5" fmla="*/ 0 h 232"/>
                <a:gd name="T6" fmla="*/ 60 w 182"/>
                <a:gd name="T7" fmla="*/ 0 h 232"/>
                <a:gd name="T8" fmla="*/ 60 w 182"/>
                <a:gd name="T9" fmla="*/ 0 h 232"/>
                <a:gd name="T10" fmla="*/ 55 w 182"/>
                <a:gd name="T11" fmla="*/ 1 h 232"/>
                <a:gd name="T12" fmla="*/ 2 w 182"/>
                <a:gd name="T13" fmla="*/ 46 h 232"/>
                <a:gd name="T14" fmla="*/ 0 w 182"/>
                <a:gd name="T15" fmla="*/ 51 h 232"/>
                <a:gd name="T16" fmla="*/ 0 w 182"/>
                <a:gd name="T17" fmla="*/ 51 h 232"/>
                <a:gd name="T18" fmla="*/ 0 w 182"/>
                <a:gd name="T19" fmla="*/ 212 h 232"/>
                <a:gd name="T20" fmla="*/ 20 w 182"/>
                <a:gd name="T21" fmla="*/ 232 h 232"/>
                <a:gd name="T22" fmla="*/ 162 w 182"/>
                <a:gd name="T23" fmla="*/ 232 h 232"/>
                <a:gd name="T24" fmla="*/ 182 w 182"/>
                <a:gd name="T25" fmla="*/ 212 h 232"/>
                <a:gd name="T26" fmla="*/ 182 w 182"/>
                <a:gd name="T27" fmla="*/ 203 h 232"/>
                <a:gd name="T28" fmla="*/ 175 w 182"/>
                <a:gd name="T29" fmla="*/ 203 h 232"/>
                <a:gd name="T30" fmla="*/ 168 w 182"/>
                <a:gd name="T31" fmla="*/ 203 h 232"/>
                <a:gd name="T32" fmla="*/ 168 w 182"/>
                <a:gd name="T33" fmla="*/ 212 h 232"/>
                <a:gd name="T34" fmla="*/ 162 w 182"/>
                <a:gd name="T35" fmla="*/ 218 h 232"/>
                <a:gd name="T36" fmla="*/ 20 w 182"/>
                <a:gd name="T37" fmla="*/ 218 h 232"/>
                <a:gd name="T38" fmla="*/ 14 w 182"/>
                <a:gd name="T39" fmla="*/ 212 h 232"/>
                <a:gd name="T40" fmla="*/ 14 w 182"/>
                <a:gd name="T41" fmla="*/ 55 h 232"/>
                <a:gd name="T42" fmla="*/ 58 w 182"/>
                <a:gd name="T43" fmla="*/ 18 h 232"/>
                <a:gd name="T44" fmla="*/ 58 w 182"/>
                <a:gd name="T45" fmla="*/ 59 h 232"/>
                <a:gd name="T46" fmla="*/ 36 w 182"/>
                <a:gd name="T47" fmla="*/ 59 h 232"/>
                <a:gd name="T48" fmla="*/ 36 w 182"/>
                <a:gd name="T49" fmla="*/ 73 h 232"/>
                <a:gd name="T50" fmla="*/ 72 w 182"/>
                <a:gd name="T51" fmla="*/ 73 h 232"/>
                <a:gd name="T52" fmla="*/ 72 w 182"/>
                <a:gd name="T53" fmla="*/ 14 h 232"/>
                <a:gd name="T54" fmla="*/ 162 w 182"/>
                <a:gd name="T55" fmla="*/ 14 h 232"/>
                <a:gd name="T56" fmla="*/ 168 w 182"/>
                <a:gd name="T57" fmla="*/ 20 h 232"/>
                <a:gd name="T58" fmla="*/ 168 w 182"/>
                <a:gd name="T59" fmla="*/ 43 h 232"/>
                <a:gd name="T60" fmla="*/ 182 w 182"/>
                <a:gd name="T61" fmla="*/ 4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2" h="232">
                  <a:moveTo>
                    <a:pt x="182" y="43"/>
                  </a:moveTo>
                  <a:cubicBezTo>
                    <a:pt x="182" y="20"/>
                    <a:pt x="182" y="20"/>
                    <a:pt x="182" y="20"/>
                  </a:cubicBezTo>
                  <a:cubicBezTo>
                    <a:pt x="182" y="9"/>
                    <a:pt x="173" y="0"/>
                    <a:pt x="16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8" y="0"/>
                    <a:pt x="56" y="0"/>
                    <a:pt x="55" y="1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1" y="47"/>
                    <a:pt x="0" y="49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23"/>
                    <a:pt x="9" y="232"/>
                    <a:pt x="20" y="232"/>
                  </a:cubicBezTo>
                  <a:cubicBezTo>
                    <a:pt x="162" y="232"/>
                    <a:pt x="162" y="232"/>
                    <a:pt x="162" y="232"/>
                  </a:cubicBezTo>
                  <a:cubicBezTo>
                    <a:pt x="173" y="232"/>
                    <a:pt x="182" y="223"/>
                    <a:pt x="182" y="212"/>
                  </a:cubicBezTo>
                  <a:cubicBezTo>
                    <a:pt x="182" y="203"/>
                    <a:pt x="182" y="203"/>
                    <a:pt x="182" y="203"/>
                  </a:cubicBezTo>
                  <a:cubicBezTo>
                    <a:pt x="180" y="203"/>
                    <a:pt x="177" y="203"/>
                    <a:pt x="175" y="203"/>
                  </a:cubicBezTo>
                  <a:cubicBezTo>
                    <a:pt x="172" y="203"/>
                    <a:pt x="170" y="203"/>
                    <a:pt x="168" y="203"/>
                  </a:cubicBezTo>
                  <a:cubicBezTo>
                    <a:pt x="168" y="212"/>
                    <a:pt x="168" y="212"/>
                    <a:pt x="168" y="212"/>
                  </a:cubicBezTo>
                  <a:cubicBezTo>
                    <a:pt x="168" y="215"/>
                    <a:pt x="165" y="218"/>
                    <a:pt x="162" y="218"/>
                  </a:cubicBezTo>
                  <a:cubicBezTo>
                    <a:pt x="20" y="218"/>
                    <a:pt x="20" y="218"/>
                    <a:pt x="20" y="218"/>
                  </a:cubicBezTo>
                  <a:cubicBezTo>
                    <a:pt x="17" y="218"/>
                    <a:pt x="14" y="215"/>
                    <a:pt x="14" y="212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73"/>
                    <a:pt x="36" y="73"/>
                    <a:pt x="36" y="73"/>
                  </a:cubicBezTo>
                  <a:cubicBezTo>
                    <a:pt x="72" y="73"/>
                    <a:pt x="72" y="73"/>
                    <a:pt x="72" y="73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162" y="14"/>
                    <a:pt x="162" y="14"/>
                    <a:pt x="162" y="14"/>
                  </a:cubicBezTo>
                  <a:cubicBezTo>
                    <a:pt x="165" y="14"/>
                    <a:pt x="168" y="16"/>
                    <a:pt x="168" y="20"/>
                  </a:cubicBezTo>
                  <a:cubicBezTo>
                    <a:pt x="168" y="43"/>
                    <a:pt x="168" y="43"/>
                    <a:pt x="168" y="43"/>
                  </a:cubicBezTo>
                  <a:lnTo>
                    <a:pt x="182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27"/>
            <p:cNvSpPr/>
            <p:nvPr/>
          </p:nvSpPr>
          <p:spPr bwMode="auto">
            <a:xfrm>
              <a:off x="5284788" y="3368676"/>
              <a:ext cx="179388" cy="30163"/>
            </a:xfrm>
            <a:custGeom>
              <a:avLst/>
              <a:gdLst>
                <a:gd name="T0" fmla="*/ 7 w 79"/>
                <a:gd name="T1" fmla="*/ 0 h 14"/>
                <a:gd name="T2" fmla="*/ 0 w 79"/>
                <a:gd name="T3" fmla="*/ 7 h 14"/>
                <a:gd name="T4" fmla="*/ 7 w 79"/>
                <a:gd name="T5" fmla="*/ 14 h 14"/>
                <a:gd name="T6" fmla="*/ 73 w 79"/>
                <a:gd name="T7" fmla="*/ 14 h 14"/>
                <a:gd name="T8" fmla="*/ 79 w 79"/>
                <a:gd name="T9" fmla="*/ 0 h 14"/>
                <a:gd name="T10" fmla="*/ 7 w 79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4"/>
                    <a:pt x="7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5" y="9"/>
                    <a:pt x="77" y="4"/>
                    <a:pt x="79" y="0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28"/>
            <p:cNvSpPr/>
            <p:nvPr/>
          </p:nvSpPr>
          <p:spPr bwMode="auto">
            <a:xfrm>
              <a:off x="5284788" y="3435351"/>
              <a:ext cx="166688" cy="31750"/>
            </a:xfrm>
            <a:custGeom>
              <a:avLst/>
              <a:gdLst>
                <a:gd name="T0" fmla="*/ 7 w 73"/>
                <a:gd name="T1" fmla="*/ 0 h 14"/>
                <a:gd name="T2" fmla="*/ 0 w 73"/>
                <a:gd name="T3" fmla="*/ 7 h 14"/>
                <a:gd name="T4" fmla="*/ 7 w 73"/>
                <a:gd name="T5" fmla="*/ 14 h 14"/>
                <a:gd name="T6" fmla="*/ 73 w 73"/>
                <a:gd name="T7" fmla="*/ 14 h 14"/>
                <a:gd name="T8" fmla="*/ 71 w 73"/>
                <a:gd name="T9" fmla="*/ 0 h 14"/>
                <a:gd name="T10" fmla="*/ 7 w 73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2" y="10"/>
                    <a:pt x="71" y="5"/>
                    <a:pt x="71" y="0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29"/>
            <p:cNvSpPr/>
            <p:nvPr/>
          </p:nvSpPr>
          <p:spPr bwMode="auto">
            <a:xfrm>
              <a:off x="5284788" y="3506788"/>
              <a:ext cx="204788" cy="30163"/>
            </a:xfrm>
            <a:custGeom>
              <a:avLst/>
              <a:gdLst>
                <a:gd name="T0" fmla="*/ 80 w 90"/>
                <a:gd name="T1" fmla="*/ 0 h 14"/>
                <a:gd name="T2" fmla="*/ 7 w 90"/>
                <a:gd name="T3" fmla="*/ 0 h 14"/>
                <a:gd name="T4" fmla="*/ 0 w 90"/>
                <a:gd name="T5" fmla="*/ 7 h 14"/>
                <a:gd name="T6" fmla="*/ 7 w 90"/>
                <a:gd name="T7" fmla="*/ 14 h 14"/>
                <a:gd name="T8" fmla="*/ 90 w 90"/>
                <a:gd name="T9" fmla="*/ 14 h 14"/>
                <a:gd name="T10" fmla="*/ 80 w 90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14">
                  <a:moveTo>
                    <a:pt x="8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86" y="10"/>
                    <a:pt x="82" y="5"/>
                    <a:pt x="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Rectangle 30"/>
            <p:cNvSpPr>
              <a:spLocks noChangeArrowheads="1"/>
            </p:cNvSpPr>
            <p:nvPr/>
          </p:nvSpPr>
          <p:spPr bwMode="auto">
            <a:xfrm>
              <a:off x="5562600" y="3259138"/>
              <a:ext cx="76200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5473700" y="3308351"/>
              <a:ext cx="252413" cy="247650"/>
            </a:xfrm>
            <a:custGeom>
              <a:avLst/>
              <a:gdLst>
                <a:gd name="T0" fmla="*/ 96 w 111"/>
                <a:gd name="T1" fmla="*/ 20 h 113"/>
                <a:gd name="T2" fmla="*/ 102 w 111"/>
                <a:gd name="T3" fmla="*/ 12 h 113"/>
                <a:gd name="T4" fmla="*/ 102 w 111"/>
                <a:gd name="T5" fmla="*/ 2 h 113"/>
                <a:gd name="T6" fmla="*/ 92 w 111"/>
                <a:gd name="T7" fmla="*/ 3 h 113"/>
                <a:gd name="T8" fmla="*/ 85 w 111"/>
                <a:gd name="T9" fmla="*/ 11 h 113"/>
                <a:gd name="T10" fmla="*/ 56 w 111"/>
                <a:gd name="T11" fmla="*/ 2 h 113"/>
                <a:gd name="T12" fmla="*/ 0 w 111"/>
                <a:gd name="T13" fmla="*/ 58 h 113"/>
                <a:gd name="T14" fmla="*/ 56 w 111"/>
                <a:gd name="T15" fmla="*/ 113 h 113"/>
                <a:gd name="T16" fmla="*/ 111 w 111"/>
                <a:gd name="T17" fmla="*/ 58 h 113"/>
                <a:gd name="T18" fmla="*/ 96 w 111"/>
                <a:gd name="T19" fmla="*/ 20 h 113"/>
                <a:gd name="T20" fmla="*/ 56 w 111"/>
                <a:gd name="T21" fmla="*/ 99 h 113"/>
                <a:gd name="T22" fmla="*/ 14 w 111"/>
                <a:gd name="T23" fmla="*/ 58 h 113"/>
                <a:gd name="T24" fmla="*/ 56 w 111"/>
                <a:gd name="T25" fmla="*/ 16 h 113"/>
                <a:gd name="T26" fmla="*/ 97 w 111"/>
                <a:gd name="T27" fmla="*/ 58 h 113"/>
                <a:gd name="T28" fmla="*/ 56 w 111"/>
                <a:gd name="T29" fmla="*/ 9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13">
                  <a:moveTo>
                    <a:pt x="96" y="20"/>
                  </a:moveTo>
                  <a:cubicBezTo>
                    <a:pt x="102" y="12"/>
                    <a:pt x="102" y="12"/>
                    <a:pt x="102" y="12"/>
                  </a:cubicBezTo>
                  <a:cubicBezTo>
                    <a:pt x="105" y="9"/>
                    <a:pt x="105" y="5"/>
                    <a:pt x="102" y="2"/>
                  </a:cubicBezTo>
                  <a:cubicBezTo>
                    <a:pt x="99" y="0"/>
                    <a:pt x="94" y="0"/>
                    <a:pt x="92" y="3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76" y="5"/>
                    <a:pt x="66" y="2"/>
                    <a:pt x="56" y="2"/>
                  </a:cubicBezTo>
                  <a:cubicBezTo>
                    <a:pt x="25" y="2"/>
                    <a:pt x="0" y="27"/>
                    <a:pt x="0" y="58"/>
                  </a:cubicBezTo>
                  <a:cubicBezTo>
                    <a:pt x="0" y="88"/>
                    <a:pt x="25" y="113"/>
                    <a:pt x="56" y="113"/>
                  </a:cubicBezTo>
                  <a:cubicBezTo>
                    <a:pt x="86" y="113"/>
                    <a:pt x="111" y="88"/>
                    <a:pt x="111" y="58"/>
                  </a:cubicBezTo>
                  <a:cubicBezTo>
                    <a:pt x="111" y="43"/>
                    <a:pt x="105" y="30"/>
                    <a:pt x="96" y="20"/>
                  </a:cubicBezTo>
                  <a:close/>
                  <a:moveTo>
                    <a:pt x="56" y="99"/>
                  </a:moveTo>
                  <a:cubicBezTo>
                    <a:pt x="33" y="99"/>
                    <a:pt x="14" y="80"/>
                    <a:pt x="14" y="58"/>
                  </a:cubicBezTo>
                  <a:cubicBezTo>
                    <a:pt x="14" y="35"/>
                    <a:pt x="33" y="16"/>
                    <a:pt x="56" y="16"/>
                  </a:cubicBezTo>
                  <a:cubicBezTo>
                    <a:pt x="78" y="16"/>
                    <a:pt x="97" y="35"/>
                    <a:pt x="97" y="58"/>
                  </a:cubicBezTo>
                  <a:cubicBezTo>
                    <a:pt x="97" y="80"/>
                    <a:pt x="78" y="99"/>
                    <a:pt x="5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32"/>
            <p:cNvSpPr/>
            <p:nvPr/>
          </p:nvSpPr>
          <p:spPr bwMode="auto">
            <a:xfrm>
              <a:off x="5578475" y="3370263"/>
              <a:ext cx="42863" cy="85725"/>
            </a:xfrm>
            <a:custGeom>
              <a:avLst/>
              <a:gdLst>
                <a:gd name="T0" fmla="*/ 15 w 19"/>
                <a:gd name="T1" fmla="*/ 22 h 39"/>
                <a:gd name="T2" fmla="*/ 10 w 19"/>
                <a:gd name="T3" fmla="*/ 0 h 39"/>
                <a:gd name="T4" fmla="*/ 9 w 19"/>
                <a:gd name="T5" fmla="*/ 0 h 39"/>
                <a:gd name="T6" fmla="*/ 4 w 19"/>
                <a:gd name="T7" fmla="*/ 22 h 39"/>
                <a:gd name="T8" fmla="*/ 0 w 19"/>
                <a:gd name="T9" fmla="*/ 30 h 39"/>
                <a:gd name="T10" fmla="*/ 10 w 19"/>
                <a:gd name="T11" fmla="*/ 39 h 39"/>
                <a:gd name="T12" fmla="*/ 19 w 19"/>
                <a:gd name="T13" fmla="*/ 30 h 39"/>
                <a:gd name="T14" fmla="*/ 15 w 19"/>
                <a:gd name="T15" fmla="*/ 2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9">
                  <a:moveTo>
                    <a:pt x="15" y="22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2" y="24"/>
                    <a:pt x="0" y="27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cubicBezTo>
                    <a:pt x="19" y="27"/>
                    <a:pt x="18" y="24"/>
                    <a:pt x="1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784206" y="3236251"/>
            <a:ext cx="1043062" cy="899099"/>
            <a:chOff x="6313488" y="1190626"/>
            <a:chExt cx="609600" cy="525463"/>
          </a:xfrm>
          <a:solidFill>
            <a:schemeClr val="bg1"/>
          </a:solidFill>
        </p:grpSpPr>
        <p:sp>
          <p:nvSpPr>
            <p:cNvPr id="50" name="Freeform 51"/>
            <p:cNvSpPr/>
            <p:nvPr/>
          </p:nvSpPr>
          <p:spPr bwMode="auto">
            <a:xfrm>
              <a:off x="6543675" y="1577976"/>
              <a:ext cx="217488" cy="138113"/>
            </a:xfrm>
            <a:custGeom>
              <a:avLst/>
              <a:gdLst>
                <a:gd name="T0" fmla="*/ 55 w 96"/>
                <a:gd name="T1" fmla="*/ 19 h 63"/>
                <a:gd name="T2" fmla="*/ 55 w 96"/>
                <a:gd name="T3" fmla="*/ 0 h 63"/>
                <a:gd name="T4" fmla="*/ 41 w 96"/>
                <a:gd name="T5" fmla="*/ 0 h 63"/>
                <a:gd name="T6" fmla="*/ 41 w 96"/>
                <a:gd name="T7" fmla="*/ 19 h 63"/>
                <a:gd name="T8" fmla="*/ 4 w 96"/>
                <a:gd name="T9" fmla="*/ 50 h 63"/>
                <a:gd name="T10" fmla="*/ 3 w 96"/>
                <a:gd name="T11" fmla="*/ 60 h 63"/>
                <a:gd name="T12" fmla="*/ 8 w 96"/>
                <a:gd name="T13" fmla="*/ 62 h 63"/>
                <a:gd name="T14" fmla="*/ 12 w 96"/>
                <a:gd name="T15" fmla="*/ 61 h 63"/>
                <a:gd name="T16" fmla="*/ 41 w 96"/>
                <a:gd name="T17" fmla="*/ 37 h 63"/>
                <a:gd name="T18" fmla="*/ 41 w 96"/>
                <a:gd name="T19" fmla="*/ 56 h 63"/>
                <a:gd name="T20" fmla="*/ 48 w 96"/>
                <a:gd name="T21" fmla="*/ 63 h 63"/>
                <a:gd name="T22" fmla="*/ 55 w 96"/>
                <a:gd name="T23" fmla="*/ 56 h 63"/>
                <a:gd name="T24" fmla="*/ 55 w 96"/>
                <a:gd name="T25" fmla="*/ 37 h 63"/>
                <a:gd name="T26" fmla="*/ 84 w 96"/>
                <a:gd name="T27" fmla="*/ 61 h 63"/>
                <a:gd name="T28" fmla="*/ 88 w 96"/>
                <a:gd name="T29" fmla="*/ 62 h 63"/>
                <a:gd name="T30" fmla="*/ 94 w 96"/>
                <a:gd name="T31" fmla="*/ 60 h 63"/>
                <a:gd name="T32" fmla="*/ 93 w 96"/>
                <a:gd name="T33" fmla="*/ 50 h 63"/>
                <a:gd name="T34" fmla="*/ 55 w 96"/>
                <a:gd name="T35" fmla="*/ 1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3">
                  <a:moveTo>
                    <a:pt x="55" y="19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1" y="52"/>
                    <a:pt x="0" y="57"/>
                    <a:pt x="3" y="60"/>
                  </a:cubicBezTo>
                  <a:cubicBezTo>
                    <a:pt x="4" y="62"/>
                    <a:pt x="6" y="62"/>
                    <a:pt x="8" y="62"/>
                  </a:cubicBezTo>
                  <a:cubicBezTo>
                    <a:pt x="10" y="62"/>
                    <a:pt x="11" y="62"/>
                    <a:pt x="12" y="61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1" y="60"/>
                    <a:pt x="44" y="63"/>
                    <a:pt x="48" y="63"/>
                  </a:cubicBezTo>
                  <a:cubicBezTo>
                    <a:pt x="52" y="63"/>
                    <a:pt x="55" y="60"/>
                    <a:pt x="55" y="56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5" y="62"/>
                    <a:pt x="87" y="62"/>
                    <a:pt x="88" y="62"/>
                  </a:cubicBezTo>
                  <a:cubicBezTo>
                    <a:pt x="90" y="62"/>
                    <a:pt x="92" y="62"/>
                    <a:pt x="94" y="60"/>
                  </a:cubicBezTo>
                  <a:cubicBezTo>
                    <a:pt x="96" y="57"/>
                    <a:pt x="96" y="52"/>
                    <a:pt x="93" y="50"/>
                  </a:cubicBezTo>
                  <a:lnTo>
                    <a:pt x="5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2"/>
            <p:cNvSpPr/>
            <p:nvPr/>
          </p:nvSpPr>
          <p:spPr bwMode="auto">
            <a:xfrm>
              <a:off x="6313488" y="1203326"/>
              <a:ext cx="609600" cy="512763"/>
            </a:xfrm>
            <a:custGeom>
              <a:avLst/>
              <a:gdLst>
                <a:gd name="T0" fmla="*/ 261 w 268"/>
                <a:gd name="T1" fmla="*/ 0 h 234"/>
                <a:gd name="T2" fmla="*/ 84 w 268"/>
                <a:gd name="T3" fmla="*/ 0 h 234"/>
                <a:gd name="T4" fmla="*/ 90 w 268"/>
                <a:gd name="T5" fmla="*/ 14 h 234"/>
                <a:gd name="T6" fmla="*/ 241 w 268"/>
                <a:gd name="T7" fmla="*/ 14 h 234"/>
                <a:gd name="T8" fmla="*/ 241 w 268"/>
                <a:gd name="T9" fmla="*/ 131 h 234"/>
                <a:gd name="T10" fmla="*/ 227 w 268"/>
                <a:gd name="T11" fmla="*/ 145 h 234"/>
                <a:gd name="T12" fmla="*/ 95 w 268"/>
                <a:gd name="T13" fmla="*/ 145 h 234"/>
                <a:gd name="T14" fmla="*/ 95 w 268"/>
                <a:gd name="T15" fmla="*/ 98 h 234"/>
                <a:gd name="T16" fmla="*/ 90 w 268"/>
                <a:gd name="T17" fmla="*/ 82 h 234"/>
                <a:gd name="T18" fmla="*/ 83 w 268"/>
                <a:gd name="T19" fmla="*/ 74 h 234"/>
                <a:gd name="T20" fmla="*/ 67 w 268"/>
                <a:gd name="T21" fmla="*/ 69 h 234"/>
                <a:gd name="T22" fmla="*/ 29 w 268"/>
                <a:gd name="T23" fmla="*/ 69 h 234"/>
                <a:gd name="T24" fmla="*/ 12 w 268"/>
                <a:gd name="T25" fmla="*/ 74 h 234"/>
                <a:gd name="T26" fmla="*/ 5 w 268"/>
                <a:gd name="T27" fmla="*/ 82 h 234"/>
                <a:gd name="T28" fmla="*/ 0 w 268"/>
                <a:gd name="T29" fmla="*/ 98 h 234"/>
                <a:gd name="T30" fmla="*/ 0 w 268"/>
                <a:gd name="T31" fmla="*/ 148 h 234"/>
                <a:gd name="T32" fmla="*/ 5 w 268"/>
                <a:gd name="T33" fmla="*/ 164 h 234"/>
                <a:gd name="T34" fmla="*/ 13 w 268"/>
                <a:gd name="T35" fmla="*/ 172 h 234"/>
                <a:gd name="T36" fmla="*/ 20 w 268"/>
                <a:gd name="T37" fmla="*/ 175 h 234"/>
                <a:gd name="T38" fmla="*/ 20 w 268"/>
                <a:gd name="T39" fmla="*/ 234 h 234"/>
                <a:gd name="T40" fmla="*/ 34 w 268"/>
                <a:gd name="T41" fmla="*/ 234 h 234"/>
                <a:gd name="T42" fmla="*/ 34 w 268"/>
                <a:gd name="T43" fmla="*/ 177 h 234"/>
                <a:gd name="T44" fmla="*/ 34 w 268"/>
                <a:gd name="T45" fmla="*/ 163 h 234"/>
                <a:gd name="T46" fmla="*/ 29 w 268"/>
                <a:gd name="T47" fmla="*/ 163 h 234"/>
                <a:gd name="T48" fmla="*/ 22 w 268"/>
                <a:gd name="T49" fmla="*/ 161 h 234"/>
                <a:gd name="T50" fmla="*/ 14 w 268"/>
                <a:gd name="T51" fmla="*/ 148 h 234"/>
                <a:gd name="T52" fmla="*/ 14 w 268"/>
                <a:gd name="T53" fmla="*/ 98 h 234"/>
                <a:gd name="T54" fmla="*/ 29 w 268"/>
                <a:gd name="T55" fmla="*/ 83 h 234"/>
                <a:gd name="T56" fmla="*/ 67 w 268"/>
                <a:gd name="T57" fmla="*/ 83 h 234"/>
                <a:gd name="T58" fmla="*/ 81 w 268"/>
                <a:gd name="T59" fmla="*/ 98 h 234"/>
                <a:gd name="T60" fmla="*/ 81 w 268"/>
                <a:gd name="T61" fmla="*/ 145 h 234"/>
                <a:gd name="T62" fmla="*/ 81 w 268"/>
                <a:gd name="T63" fmla="*/ 148 h 234"/>
                <a:gd name="T64" fmla="*/ 77 w 268"/>
                <a:gd name="T65" fmla="*/ 159 h 234"/>
                <a:gd name="T66" fmla="*/ 73 w 268"/>
                <a:gd name="T67" fmla="*/ 161 h 234"/>
                <a:gd name="T68" fmla="*/ 67 w 268"/>
                <a:gd name="T69" fmla="*/ 163 h 234"/>
                <a:gd name="T70" fmla="*/ 62 w 268"/>
                <a:gd name="T71" fmla="*/ 163 h 234"/>
                <a:gd name="T72" fmla="*/ 62 w 268"/>
                <a:gd name="T73" fmla="*/ 177 h 234"/>
                <a:gd name="T74" fmla="*/ 62 w 268"/>
                <a:gd name="T75" fmla="*/ 234 h 234"/>
                <a:gd name="T76" fmla="*/ 76 w 268"/>
                <a:gd name="T77" fmla="*/ 234 h 234"/>
                <a:gd name="T78" fmla="*/ 76 w 268"/>
                <a:gd name="T79" fmla="*/ 175 h 234"/>
                <a:gd name="T80" fmla="*/ 83 w 268"/>
                <a:gd name="T81" fmla="*/ 172 h 234"/>
                <a:gd name="T82" fmla="*/ 90 w 268"/>
                <a:gd name="T83" fmla="*/ 164 h 234"/>
                <a:gd name="T84" fmla="*/ 93 w 268"/>
                <a:gd name="T85" fmla="*/ 159 h 234"/>
                <a:gd name="T86" fmla="*/ 227 w 268"/>
                <a:gd name="T87" fmla="*/ 159 h 234"/>
                <a:gd name="T88" fmla="*/ 255 w 268"/>
                <a:gd name="T89" fmla="*/ 131 h 234"/>
                <a:gd name="T90" fmla="*/ 255 w 268"/>
                <a:gd name="T91" fmla="*/ 14 h 234"/>
                <a:gd name="T92" fmla="*/ 261 w 268"/>
                <a:gd name="T93" fmla="*/ 14 h 234"/>
                <a:gd name="T94" fmla="*/ 268 w 268"/>
                <a:gd name="T95" fmla="*/ 7 h 234"/>
                <a:gd name="T96" fmla="*/ 261 w 268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8" h="234">
                  <a:moveTo>
                    <a:pt x="261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87" y="4"/>
                    <a:pt x="89" y="9"/>
                    <a:pt x="90" y="14"/>
                  </a:cubicBezTo>
                  <a:cubicBezTo>
                    <a:pt x="241" y="14"/>
                    <a:pt x="241" y="14"/>
                    <a:pt x="241" y="14"/>
                  </a:cubicBezTo>
                  <a:cubicBezTo>
                    <a:pt x="241" y="131"/>
                    <a:pt x="241" y="131"/>
                    <a:pt x="241" y="131"/>
                  </a:cubicBezTo>
                  <a:cubicBezTo>
                    <a:pt x="241" y="139"/>
                    <a:pt x="235" y="145"/>
                    <a:pt x="227" y="145"/>
                  </a:cubicBezTo>
                  <a:cubicBezTo>
                    <a:pt x="95" y="145"/>
                    <a:pt x="95" y="145"/>
                    <a:pt x="95" y="145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95" y="92"/>
                    <a:pt x="94" y="86"/>
                    <a:pt x="90" y="82"/>
                  </a:cubicBezTo>
                  <a:cubicBezTo>
                    <a:pt x="88" y="79"/>
                    <a:pt x="86" y="76"/>
                    <a:pt x="83" y="74"/>
                  </a:cubicBezTo>
                  <a:cubicBezTo>
                    <a:pt x="79" y="71"/>
                    <a:pt x="73" y="69"/>
                    <a:pt x="67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3" y="69"/>
                    <a:pt x="17" y="71"/>
                    <a:pt x="12" y="74"/>
                  </a:cubicBezTo>
                  <a:cubicBezTo>
                    <a:pt x="10" y="76"/>
                    <a:pt x="7" y="79"/>
                    <a:pt x="5" y="82"/>
                  </a:cubicBezTo>
                  <a:cubicBezTo>
                    <a:pt x="2" y="86"/>
                    <a:pt x="0" y="92"/>
                    <a:pt x="0" y="9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54"/>
                    <a:pt x="2" y="160"/>
                    <a:pt x="5" y="164"/>
                  </a:cubicBezTo>
                  <a:cubicBezTo>
                    <a:pt x="7" y="167"/>
                    <a:pt x="10" y="170"/>
                    <a:pt x="13" y="172"/>
                  </a:cubicBezTo>
                  <a:cubicBezTo>
                    <a:pt x="15" y="173"/>
                    <a:pt x="17" y="175"/>
                    <a:pt x="20" y="175"/>
                  </a:cubicBezTo>
                  <a:cubicBezTo>
                    <a:pt x="20" y="234"/>
                    <a:pt x="20" y="234"/>
                    <a:pt x="20" y="234"/>
                  </a:cubicBezTo>
                  <a:cubicBezTo>
                    <a:pt x="34" y="234"/>
                    <a:pt x="34" y="234"/>
                    <a:pt x="34" y="234"/>
                  </a:cubicBezTo>
                  <a:cubicBezTo>
                    <a:pt x="34" y="177"/>
                    <a:pt x="34" y="177"/>
                    <a:pt x="34" y="177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29" y="163"/>
                    <a:pt x="29" y="163"/>
                    <a:pt x="29" y="163"/>
                  </a:cubicBezTo>
                  <a:cubicBezTo>
                    <a:pt x="26" y="163"/>
                    <a:pt x="24" y="162"/>
                    <a:pt x="22" y="161"/>
                  </a:cubicBezTo>
                  <a:cubicBezTo>
                    <a:pt x="17" y="159"/>
                    <a:pt x="14" y="154"/>
                    <a:pt x="14" y="14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0"/>
                    <a:pt x="21" y="83"/>
                    <a:pt x="29" y="83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75" y="83"/>
                    <a:pt x="81" y="90"/>
                    <a:pt x="81" y="98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8"/>
                    <a:pt x="81" y="148"/>
                    <a:pt x="81" y="148"/>
                  </a:cubicBezTo>
                  <a:cubicBezTo>
                    <a:pt x="81" y="153"/>
                    <a:pt x="80" y="156"/>
                    <a:pt x="77" y="159"/>
                  </a:cubicBezTo>
                  <a:cubicBezTo>
                    <a:pt x="76" y="160"/>
                    <a:pt x="75" y="161"/>
                    <a:pt x="73" y="161"/>
                  </a:cubicBezTo>
                  <a:cubicBezTo>
                    <a:pt x="71" y="162"/>
                    <a:pt x="69" y="163"/>
                    <a:pt x="67" y="163"/>
                  </a:cubicBezTo>
                  <a:cubicBezTo>
                    <a:pt x="62" y="163"/>
                    <a:pt x="62" y="163"/>
                    <a:pt x="62" y="163"/>
                  </a:cubicBezTo>
                  <a:cubicBezTo>
                    <a:pt x="62" y="177"/>
                    <a:pt x="62" y="177"/>
                    <a:pt x="62" y="177"/>
                  </a:cubicBezTo>
                  <a:cubicBezTo>
                    <a:pt x="62" y="234"/>
                    <a:pt x="62" y="234"/>
                    <a:pt x="62" y="234"/>
                  </a:cubicBezTo>
                  <a:cubicBezTo>
                    <a:pt x="76" y="234"/>
                    <a:pt x="76" y="234"/>
                    <a:pt x="76" y="234"/>
                  </a:cubicBezTo>
                  <a:cubicBezTo>
                    <a:pt x="76" y="175"/>
                    <a:pt x="76" y="175"/>
                    <a:pt x="76" y="175"/>
                  </a:cubicBezTo>
                  <a:cubicBezTo>
                    <a:pt x="78" y="175"/>
                    <a:pt x="81" y="173"/>
                    <a:pt x="83" y="172"/>
                  </a:cubicBezTo>
                  <a:cubicBezTo>
                    <a:pt x="86" y="170"/>
                    <a:pt x="88" y="167"/>
                    <a:pt x="90" y="164"/>
                  </a:cubicBezTo>
                  <a:cubicBezTo>
                    <a:pt x="92" y="163"/>
                    <a:pt x="93" y="161"/>
                    <a:pt x="93" y="159"/>
                  </a:cubicBezTo>
                  <a:cubicBezTo>
                    <a:pt x="227" y="159"/>
                    <a:pt x="227" y="159"/>
                    <a:pt x="227" y="159"/>
                  </a:cubicBezTo>
                  <a:cubicBezTo>
                    <a:pt x="242" y="159"/>
                    <a:pt x="255" y="146"/>
                    <a:pt x="255" y="131"/>
                  </a:cubicBezTo>
                  <a:cubicBezTo>
                    <a:pt x="255" y="14"/>
                    <a:pt x="255" y="14"/>
                    <a:pt x="255" y="14"/>
                  </a:cubicBezTo>
                  <a:cubicBezTo>
                    <a:pt x="261" y="14"/>
                    <a:pt x="261" y="14"/>
                    <a:pt x="261" y="14"/>
                  </a:cubicBezTo>
                  <a:cubicBezTo>
                    <a:pt x="265" y="14"/>
                    <a:pt x="268" y="11"/>
                    <a:pt x="268" y="7"/>
                  </a:cubicBezTo>
                  <a:cubicBezTo>
                    <a:pt x="268" y="3"/>
                    <a:pt x="265" y="0"/>
                    <a:pt x="26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3"/>
            <p:cNvSpPr>
              <a:spLocks noEditPoints="1"/>
            </p:cNvSpPr>
            <p:nvPr/>
          </p:nvSpPr>
          <p:spPr bwMode="auto">
            <a:xfrm>
              <a:off x="6350000" y="1190626"/>
              <a:ext cx="146050" cy="139700"/>
            </a:xfrm>
            <a:custGeom>
              <a:avLst/>
              <a:gdLst>
                <a:gd name="T0" fmla="*/ 32 w 64"/>
                <a:gd name="T1" fmla="*/ 64 h 64"/>
                <a:gd name="T2" fmla="*/ 64 w 64"/>
                <a:gd name="T3" fmla="*/ 32 h 64"/>
                <a:gd name="T4" fmla="*/ 32 w 64"/>
                <a:gd name="T5" fmla="*/ 0 h 64"/>
                <a:gd name="T6" fmla="*/ 0 w 64"/>
                <a:gd name="T7" fmla="*/ 32 h 64"/>
                <a:gd name="T8" fmla="*/ 32 w 64"/>
                <a:gd name="T9" fmla="*/ 64 h 64"/>
                <a:gd name="T10" fmla="*/ 32 w 64"/>
                <a:gd name="T11" fmla="*/ 14 h 64"/>
                <a:gd name="T12" fmla="*/ 50 w 64"/>
                <a:gd name="T13" fmla="*/ 32 h 64"/>
                <a:gd name="T14" fmla="*/ 32 w 64"/>
                <a:gd name="T15" fmla="*/ 50 h 64"/>
                <a:gd name="T16" fmla="*/ 14 w 64"/>
                <a:gd name="T17" fmla="*/ 32 h 64"/>
                <a:gd name="T18" fmla="*/ 32 w 64"/>
                <a:gd name="T19" fmla="*/ 1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49" y="64"/>
                    <a:pt x="64" y="49"/>
                    <a:pt x="64" y="32"/>
                  </a:cubicBezTo>
                  <a:cubicBezTo>
                    <a:pt x="64" y="14"/>
                    <a:pt x="49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9"/>
                    <a:pt x="14" y="64"/>
                    <a:pt x="32" y="64"/>
                  </a:cubicBezTo>
                  <a:close/>
                  <a:moveTo>
                    <a:pt x="32" y="14"/>
                  </a:moveTo>
                  <a:cubicBezTo>
                    <a:pt x="42" y="14"/>
                    <a:pt x="50" y="22"/>
                    <a:pt x="50" y="32"/>
                  </a:cubicBezTo>
                  <a:cubicBezTo>
                    <a:pt x="50" y="42"/>
                    <a:pt x="42" y="50"/>
                    <a:pt x="32" y="50"/>
                  </a:cubicBezTo>
                  <a:cubicBezTo>
                    <a:pt x="22" y="50"/>
                    <a:pt x="14" y="42"/>
                    <a:pt x="14" y="32"/>
                  </a:cubicBezTo>
                  <a:cubicBezTo>
                    <a:pt x="14" y="22"/>
                    <a:pt x="22" y="14"/>
                    <a:pt x="3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9502884" y="3251191"/>
            <a:ext cx="1105537" cy="869219"/>
            <a:chOff x="3932238" y="4130676"/>
            <a:chExt cx="646112" cy="508000"/>
          </a:xfrm>
          <a:solidFill>
            <a:schemeClr val="bg1"/>
          </a:solidFill>
        </p:grpSpPr>
        <p:sp>
          <p:nvSpPr>
            <p:cNvPr id="54" name="Freeform 54"/>
            <p:cNvSpPr/>
            <p:nvPr/>
          </p:nvSpPr>
          <p:spPr bwMode="auto">
            <a:xfrm>
              <a:off x="3960813" y="4567238"/>
              <a:ext cx="60325" cy="71438"/>
            </a:xfrm>
            <a:custGeom>
              <a:avLst/>
              <a:gdLst>
                <a:gd name="T0" fmla="*/ 14 w 26"/>
                <a:gd name="T1" fmla="*/ 1 h 33"/>
                <a:gd name="T2" fmla="*/ 2 w 26"/>
                <a:gd name="T3" fmla="*/ 23 h 33"/>
                <a:gd name="T4" fmla="*/ 5 w 26"/>
                <a:gd name="T5" fmla="*/ 32 h 33"/>
                <a:gd name="T6" fmla="*/ 8 w 26"/>
                <a:gd name="T7" fmla="*/ 33 h 33"/>
                <a:gd name="T8" fmla="*/ 15 w 26"/>
                <a:gd name="T9" fmla="*/ 30 h 33"/>
                <a:gd name="T10" fmla="*/ 26 w 26"/>
                <a:gd name="T11" fmla="*/ 9 h 33"/>
                <a:gd name="T12" fmla="*/ 15 w 26"/>
                <a:gd name="T13" fmla="*/ 0 h 33"/>
                <a:gd name="T14" fmla="*/ 14 w 26"/>
                <a:gd name="T1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33">
                  <a:moveTo>
                    <a:pt x="14" y="1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0" y="26"/>
                    <a:pt x="2" y="30"/>
                    <a:pt x="5" y="32"/>
                  </a:cubicBezTo>
                  <a:cubicBezTo>
                    <a:pt x="6" y="33"/>
                    <a:pt x="7" y="33"/>
                    <a:pt x="8" y="33"/>
                  </a:cubicBezTo>
                  <a:cubicBezTo>
                    <a:pt x="11" y="33"/>
                    <a:pt x="13" y="32"/>
                    <a:pt x="15" y="3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2" y="6"/>
                    <a:pt x="19" y="3"/>
                    <a:pt x="15" y="0"/>
                  </a:cubicBezTo>
                  <a:cubicBezTo>
                    <a:pt x="15" y="1"/>
                    <a:pt x="15" y="1"/>
                    <a:pt x="1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5"/>
            <p:cNvSpPr/>
            <p:nvPr/>
          </p:nvSpPr>
          <p:spPr bwMode="auto">
            <a:xfrm>
              <a:off x="4329113" y="4568826"/>
              <a:ext cx="58738" cy="69850"/>
            </a:xfrm>
            <a:custGeom>
              <a:avLst/>
              <a:gdLst>
                <a:gd name="T0" fmla="*/ 12 w 26"/>
                <a:gd name="T1" fmla="*/ 0 h 32"/>
                <a:gd name="T2" fmla="*/ 11 w 26"/>
                <a:gd name="T3" fmla="*/ 0 h 32"/>
                <a:gd name="T4" fmla="*/ 0 w 26"/>
                <a:gd name="T5" fmla="*/ 8 h 32"/>
                <a:gd name="T6" fmla="*/ 12 w 26"/>
                <a:gd name="T7" fmla="*/ 29 h 32"/>
                <a:gd name="T8" fmla="*/ 18 w 26"/>
                <a:gd name="T9" fmla="*/ 32 h 32"/>
                <a:gd name="T10" fmla="*/ 21 w 26"/>
                <a:gd name="T11" fmla="*/ 31 h 32"/>
                <a:gd name="T12" fmla="*/ 24 w 26"/>
                <a:gd name="T13" fmla="*/ 22 h 32"/>
                <a:gd name="T14" fmla="*/ 12 w 26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32">
                  <a:moveTo>
                    <a:pt x="12" y="0"/>
                  </a:moveTo>
                  <a:cubicBezTo>
                    <a:pt x="12" y="0"/>
                    <a:pt x="12" y="0"/>
                    <a:pt x="11" y="0"/>
                  </a:cubicBezTo>
                  <a:cubicBezTo>
                    <a:pt x="8" y="3"/>
                    <a:pt x="4" y="6"/>
                    <a:pt x="0" y="8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3" y="31"/>
                    <a:pt x="15" y="32"/>
                    <a:pt x="18" y="32"/>
                  </a:cubicBezTo>
                  <a:cubicBezTo>
                    <a:pt x="19" y="32"/>
                    <a:pt x="20" y="32"/>
                    <a:pt x="21" y="31"/>
                  </a:cubicBezTo>
                  <a:cubicBezTo>
                    <a:pt x="25" y="29"/>
                    <a:pt x="26" y="25"/>
                    <a:pt x="24" y="22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6"/>
            <p:cNvSpPr/>
            <p:nvPr/>
          </p:nvSpPr>
          <p:spPr bwMode="auto">
            <a:xfrm>
              <a:off x="4149725" y="4360863"/>
              <a:ext cx="3175" cy="12700"/>
            </a:xfrm>
            <a:custGeom>
              <a:avLst/>
              <a:gdLst>
                <a:gd name="T0" fmla="*/ 1 w 1"/>
                <a:gd name="T1" fmla="*/ 6 h 6"/>
                <a:gd name="T2" fmla="*/ 0 w 1"/>
                <a:gd name="T3" fmla="*/ 3 h 6"/>
                <a:gd name="T4" fmla="*/ 1 w 1"/>
                <a:gd name="T5" fmla="*/ 0 h 6"/>
                <a:gd name="T6" fmla="*/ 0 w 1"/>
                <a:gd name="T7" fmla="*/ 3 h 6"/>
                <a:gd name="T8" fmla="*/ 1 w 1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0" y="5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7"/>
            <p:cNvSpPr/>
            <p:nvPr/>
          </p:nvSpPr>
          <p:spPr bwMode="auto">
            <a:xfrm>
              <a:off x="3932238" y="4130676"/>
              <a:ext cx="485775" cy="473075"/>
            </a:xfrm>
            <a:custGeom>
              <a:avLst/>
              <a:gdLst>
                <a:gd name="T0" fmla="*/ 108 w 214"/>
                <a:gd name="T1" fmla="*/ 202 h 216"/>
                <a:gd name="T2" fmla="*/ 14 w 214"/>
                <a:gd name="T3" fmla="*/ 108 h 216"/>
                <a:gd name="T4" fmla="*/ 108 w 214"/>
                <a:gd name="T5" fmla="*/ 14 h 216"/>
                <a:gd name="T6" fmla="*/ 200 w 214"/>
                <a:gd name="T7" fmla="*/ 90 h 216"/>
                <a:gd name="T8" fmla="*/ 214 w 214"/>
                <a:gd name="T9" fmla="*/ 90 h 216"/>
                <a:gd name="T10" fmla="*/ 108 w 214"/>
                <a:gd name="T11" fmla="*/ 0 h 216"/>
                <a:gd name="T12" fmla="*/ 0 w 214"/>
                <a:gd name="T13" fmla="*/ 108 h 216"/>
                <a:gd name="T14" fmla="*/ 108 w 214"/>
                <a:gd name="T15" fmla="*/ 216 h 216"/>
                <a:gd name="T16" fmla="*/ 214 w 214"/>
                <a:gd name="T17" fmla="*/ 126 h 216"/>
                <a:gd name="T18" fmla="*/ 200 w 214"/>
                <a:gd name="T19" fmla="*/ 126 h 216"/>
                <a:gd name="T20" fmla="*/ 108 w 214"/>
                <a:gd name="T21" fmla="*/ 202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4" h="216">
                  <a:moveTo>
                    <a:pt x="108" y="202"/>
                  </a:moveTo>
                  <a:cubicBezTo>
                    <a:pt x="56" y="202"/>
                    <a:pt x="14" y="160"/>
                    <a:pt x="14" y="108"/>
                  </a:cubicBezTo>
                  <a:cubicBezTo>
                    <a:pt x="14" y="56"/>
                    <a:pt x="56" y="14"/>
                    <a:pt x="108" y="14"/>
                  </a:cubicBezTo>
                  <a:cubicBezTo>
                    <a:pt x="153" y="14"/>
                    <a:pt x="191" y="47"/>
                    <a:pt x="200" y="90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205" y="39"/>
                    <a:pt x="161" y="0"/>
                    <a:pt x="108" y="0"/>
                  </a:cubicBezTo>
                  <a:cubicBezTo>
                    <a:pt x="48" y="0"/>
                    <a:pt x="0" y="48"/>
                    <a:pt x="0" y="108"/>
                  </a:cubicBezTo>
                  <a:cubicBezTo>
                    <a:pt x="0" y="168"/>
                    <a:pt x="48" y="216"/>
                    <a:pt x="108" y="216"/>
                  </a:cubicBezTo>
                  <a:cubicBezTo>
                    <a:pt x="161" y="216"/>
                    <a:pt x="206" y="177"/>
                    <a:pt x="214" y="126"/>
                  </a:cubicBezTo>
                  <a:cubicBezTo>
                    <a:pt x="200" y="126"/>
                    <a:pt x="200" y="126"/>
                    <a:pt x="200" y="126"/>
                  </a:cubicBezTo>
                  <a:cubicBezTo>
                    <a:pt x="192" y="169"/>
                    <a:pt x="153" y="202"/>
                    <a:pt x="108" y="2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8"/>
            <p:cNvSpPr/>
            <p:nvPr/>
          </p:nvSpPr>
          <p:spPr bwMode="auto">
            <a:xfrm>
              <a:off x="4022725" y="4217988"/>
              <a:ext cx="301625" cy="298450"/>
            </a:xfrm>
            <a:custGeom>
              <a:avLst/>
              <a:gdLst>
                <a:gd name="T0" fmla="*/ 68 w 133"/>
                <a:gd name="T1" fmla="*/ 122 h 136"/>
                <a:gd name="T2" fmla="*/ 14 w 133"/>
                <a:gd name="T3" fmla="*/ 68 h 136"/>
                <a:gd name="T4" fmla="*/ 68 w 133"/>
                <a:gd name="T5" fmla="*/ 14 h 136"/>
                <a:gd name="T6" fmla="*/ 118 w 133"/>
                <a:gd name="T7" fmla="*/ 50 h 136"/>
                <a:gd name="T8" fmla="*/ 133 w 133"/>
                <a:gd name="T9" fmla="*/ 50 h 136"/>
                <a:gd name="T10" fmla="*/ 68 w 133"/>
                <a:gd name="T11" fmla="*/ 0 h 136"/>
                <a:gd name="T12" fmla="*/ 0 w 133"/>
                <a:gd name="T13" fmla="*/ 68 h 136"/>
                <a:gd name="T14" fmla="*/ 68 w 133"/>
                <a:gd name="T15" fmla="*/ 136 h 136"/>
                <a:gd name="T16" fmla="*/ 133 w 133"/>
                <a:gd name="T17" fmla="*/ 86 h 136"/>
                <a:gd name="T18" fmla="*/ 118 w 133"/>
                <a:gd name="T19" fmla="*/ 86 h 136"/>
                <a:gd name="T20" fmla="*/ 68 w 133"/>
                <a:gd name="T21" fmla="*/ 122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3" h="136">
                  <a:moveTo>
                    <a:pt x="68" y="122"/>
                  </a:moveTo>
                  <a:cubicBezTo>
                    <a:pt x="38" y="122"/>
                    <a:pt x="14" y="98"/>
                    <a:pt x="14" y="68"/>
                  </a:cubicBezTo>
                  <a:cubicBezTo>
                    <a:pt x="14" y="38"/>
                    <a:pt x="38" y="14"/>
                    <a:pt x="68" y="14"/>
                  </a:cubicBezTo>
                  <a:cubicBezTo>
                    <a:pt x="91" y="14"/>
                    <a:pt x="111" y="29"/>
                    <a:pt x="118" y="50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25" y="21"/>
                    <a:pt x="99" y="0"/>
                    <a:pt x="68" y="0"/>
                  </a:cubicBezTo>
                  <a:cubicBezTo>
                    <a:pt x="30" y="0"/>
                    <a:pt x="0" y="30"/>
                    <a:pt x="0" y="68"/>
                  </a:cubicBezTo>
                  <a:cubicBezTo>
                    <a:pt x="0" y="106"/>
                    <a:pt x="30" y="136"/>
                    <a:pt x="68" y="136"/>
                  </a:cubicBezTo>
                  <a:cubicBezTo>
                    <a:pt x="99" y="136"/>
                    <a:pt x="125" y="115"/>
                    <a:pt x="133" y="86"/>
                  </a:cubicBezTo>
                  <a:cubicBezTo>
                    <a:pt x="118" y="86"/>
                    <a:pt x="118" y="86"/>
                    <a:pt x="118" y="86"/>
                  </a:cubicBezTo>
                  <a:cubicBezTo>
                    <a:pt x="111" y="107"/>
                    <a:pt x="91" y="122"/>
                    <a:pt x="68" y="1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9"/>
            <p:cNvSpPr/>
            <p:nvPr/>
          </p:nvSpPr>
          <p:spPr bwMode="auto">
            <a:xfrm>
              <a:off x="4175125" y="4298951"/>
              <a:ext cx="403225" cy="138113"/>
            </a:xfrm>
            <a:custGeom>
              <a:avLst/>
              <a:gdLst>
                <a:gd name="T0" fmla="*/ 175 w 178"/>
                <a:gd name="T1" fmla="*/ 51 h 63"/>
                <a:gd name="T2" fmla="*/ 159 w 178"/>
                <a:gd name="T3" fmla="*/ 32 h 63"/>
                <a:gd name="T4" fmla="*/ 175 w 178"/>
                <a:gd name="T5" fmla="*/ 12 h 63"/>
                <a:gd name="T6" fmla="*/ 175 w 178"/>
                <a:gd name="T7" fmla="*/ 2 h 63"/>
                <a:gd name="T8" fmla="*/ 165 w 178"/>
                <a:gd name="T9" fmla="*/ 3 h 63"/>
                <a:gd name="T10" fmla="*/ 148 w 178"/>
                <a:gd name="T11" fmla="*/ 23 h 63"/>
                <a:gd name="T12" fmla="*/ 147 w 178"/>
                <a:gd name="T13" fmla="*/ 24 h 63"/>
                <a:gd name="T14" fmla="*/ 131 w 178"/>
                <a:gd name="T15" fmla="*/ 24 h 63"/>
                <a:gd name="T16" fmla="*/ 141 w 178"/>
                <a:gd name="T17" fmla="*/ 12 h 63"/>
                <a:gd name="T18" fmla="*/ 140 w 178"/>
                <a:gd name="T19" fmla="*/ 2 h 63"/>
                <a:gd name="T20" fmla="*/ 130 w 178"/>
                <a:gd name="T21" fmla="*/ 3 h 63"/>
                <a:gd name="T22" fmla="*/ 113 w 178"/>
                <a:gd name="T23" fmla="*/ 23 h 63"/>
                <a:gd name="T24" fmla="*/ 113 w 178"/>
                <a:gd name="T25" fmla="*/ 24 h 63"/>
                <a:gd name="T26" fmla="*/ 7 w 178"/>
                <a:gd name="T27" fmla="*/ 24 h 63"/>
                <a:gd name="T28" fmla="*/ 0 w 178"/>
                <a:gd name="T29" fmla="*/ 31 h 63"/>
                <a:gd name="T30" fmla="*/ 7 w 178"/>
                <a:gd name="T31" fmla="*/ 38 h 63"/>
                <a:gd name="T32" fmla="*/ 111 w 178"/>
                <a:gd name="T33" fmla="*/ 38 h 63"/>
                <a:gd name="T34" fmla="*/ 112 w 178"/>
                <a:gd name="T35" fmla="*/ 39 h 63"/>
                <a:gd name="T36" fmla="*/ 130 w 178"/>
                <a:gd name="T37" fmla="*/ 60 h 63"/>
                <a:gd name="T38" fmla="*/ 135 w 178"/>
                <a:gd name="T39" fmla="*/ 63 h 63"/>
                <a:gd name="T40" fmla="*/ 140 w 178"/>
                <a:gd name="T41" fmla="*/ 61 h 63"/>
                <a:gd name="T42" fmla="*/ 141 w 178"/>
                <a:gd name="T43" fmla="*/ 51 h 63"/>
                <a:gd name="T44" fmla="*/ 129 w 178"/>
                <a:gd name="T45" fmla="*/ 38 h 63"/>
                <a:gd name="T46" fmla="*/ 146 w 178"/>
                <a:gd name="T47" fmla="*/ 38 h 63"/>
                <a:gd name="T48" fmla="*/ 147 w 178"/>
                <a:gd name="T49" fmla="*/ 39 h 63"/>
                <a:gd name="T50" fmla="*/ 165 w 178"/>
                <a:gd name="T51" fmla="*/ 60 h 63"/>
                <a:gd name="T52" fmla="*/ 170 w 178"/>
                <a:gd name="T53" fmla="*/ 63 h 63"/>
                <a:gd name="T54" fmla="*/ 175 w 178"/>
                <a:gd name="T55" fmla="*/ 61 h 63"/>
                <a:gd name="T56" fmla="*/ 175 w 178"/>
                <a:gd name="T57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8" h="63">
                  <a:moveTo>
                    <a:pt x="175" y="51"/>
                  </a:moveTo>
                  <a:cubicBezTo>
                    <a:pt x="159" y="32"/>
                    <a:pt x="159" y="32"/>
                    <a:pt x="159" y="32"/>
                  </a:cubicBezTo>
                  <a:cubicBezTo>
                    <a:pt x="175" y="12"/>
                    <a:pt x="175" y="12"/>
                    <a:pt x="175" y="12"/>
                  </a:cubicBezTo>
                  <a:cubicBezTo>
                    <a:pt x="178" y="9"/>
                    <a:pt x="177" y="5"/>
                    <a:pt x="175" y="2"/>
                  </a:cubicBezTo>
                  <a:cubicBezTo>
                    <a:pt x="172" y="0"/>
                    <a:pt x="167" y="0"/>
                    <a:pt x="165" y="3"/>
                  </a:cubicBezTo>
                  <a:cubicBezTo>
                    <a:pt x="148" y="23"/>
                    <a:pt x="148" y="23"/>
                    <a:pt x="148" y="23"/>
                  </a:cubicBezTo>
                  <a:cubicBezTo>
                    <a:pt x="148" y="23"/>
                    <a:pt x="147" y="23"/>
                    <a:pt x="147" y="24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3" y="9"/>
                    <a:pt x="143" y="5"/>
                    <a:pt x="140" y="2"/>
                  </a:cubicBezTo>
                  <a:cubicBezTo>
                    <a:pt x="137" y="0"/>
                    <a:pt x="132" y="0"/>
                    <a:pt x="130" y="3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3" y="24"/>
                    <a:pt x="0" y="27"/>
                    <a:pt x="0" y="31"/>
                  </a:cubicBezTo>
                  <a:cubicBezTo>
                    <a:pt x="0" y="35"/>
                    <a:pt x="3" y="38"/>
                    <a:pt x="7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2" y="38"/>
                    <a:pt x="112" y="39"/>
                    <a:pt x="112" y="39"/>
                  </a:cubicBezTo>
                  <a:cubicBezTo>
                    <a:pt x="130" y="60"/>
                    <a:pt x="130" y="60"/>
                    <a:pt x="130" y="60"/>
                  </a:cubicBezTo>
                  <a:cubicBezTo>
                    <a:pt x="131" y="62"/>
                    <a:pt x="133" y="63"/>
                    <a:pt x="135" y="63"/>
                  </a:cubicBezTo>
                  <a:cubicBezTo>
                    <a:pt x="137" y="63"/>
                    <a:pt x="139" y="62"/>
                    <a:pt x="140" y="61"/>
                  </a:cubicBezTo>
                  <a:cubicBezTo>
                    <a:pt x="143" y="58"/>
                    <a:pt x="143" y="54"/>
                    <a:pt x="141" y="51"/>
                  </a:cubicBezTo>
                  <a:cubicBezTo>
                    <a:pt x="129" y="38"/>
                    <a:pt x="129" y="38"/>
                    <a:pt x="129" y="38"/>
                  </a:cubicBezTo>
                  <a:cubicBezTo>
                    <a:pt x="146" y="38"/>
                    <a:pt x="146" y="38"/>
                    <a:pt x="146" y="38"/>
                  </a:cubicBezTo>
                  <a:cubicBezTo>
                    <a:pt x="146" y="38"/>
                    <a:pt x="147" y="39"/>
                    <a:pt x="147" y="39"/>
                  </a:cubicBezTo>
                  <a:cubicBezTo>
                    <a:pt x="165" y="60"/>
                    <a:pt x="165" y="60"/>
                    <a:pt x="165" y="60"/>
                  </a:cubicBezTo>
                  <a:cubicBezTo>
                    <a:pt x="166" y="62"/>
                    <a:pt x="168" y="63"/>
                    <a:pt x="170" y="63"/>
                  </a:cubicBezTo>
                  <a:cubicBezTo>
                    <a:pt x="172" y="63"/>
                    <a:pt x="173" y="62"/>
                    <a:pt x="175" y="61"/>
                  </a:cubicBezTo>
                  <a:cubicBezTo>
                    <a:pt x="177" y="58"/>
                    <a:pt x="178" y="54"/>
                    <a:pt x="175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0"/>
            <p:cNvSpPr/>
            <p:nvPr/>
          </p:nvSpPr>
          <p:spPr bwMode="auto">
            <a:xfrm>
              <a:off x="4108450" y="4303713"/>
              <a:ext cx="120650" cy="127000"/>
            </a:xfrm>
            <a:custGeom>
              <a:avLst/>
              <a:gdLst>
                <a:gd name="T0" fmla="*/ 24 w 53"/>
                <a:gd name="T1" fmla="*/ 41 h 58"/>
                <a:gd name="T2" fmla="*/ 19 w 53"/>
                <a:gd name="T3" fmla="*/ 32 h 58"/>
                <a:gd name="T4" fmla="*/ 18 w 53"/>
                <a:gd name="T5" fmla="*/ 29 h 58"/>
                <a:gd name="T6" fmla="*/ 19 w 53"/>
                <a:gd name="T7" fmla="*/ 26 h 58"/>
                <a:gd name="T8" fmla="*/ 36 w 53"/>
                <a:gd name="T9" fmla="*/ 11 h 58"/>
                <a:gd name="T10" fmla="*/ 52 w 53"/>
                <a:gd name="T11" fmla="*/ 11 h 58"/>
                <a:gd name="T12" fmla="*/ 30 w 53"/>
                <a:gd name="T13" fmla="*/ 0 h 58"/>
                <a:gd name="T14" fmla="*/ 0 w 53"/>
                <a:gd name="T15" fmla="*/ 29 h 58"/>
                <a:gd name="T16" fmla="*/ 30 w 53"/>
                <a:gd name="T17" fmla="*/ 58 h 58"/>
                <a:gd name="T18" fmla="*/ 53 w 53"/>
                <a:gd name="T19" fmla="*/ 47 h 58"/>
                <a:gd name="T20" fmla="*/ 36 w 53"/>
                <a:gd name="T21" fmla="*/ 47 h 58"/>
                <a:gd name="T22" fmla="*/ 24 w 53"/>
                <a:gd name="T23" fmla="*/ 4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58">
                  <a:moveTo>
                    <a:pt x="24" y="41"/>
                  </a:moveTo>
                  <a:cubicBezTo>
                    <a:pt x="21" y="39"/>
                    <a:pt x="19" y="36"/>
                    <a:pt x="19" y="32"/>
                  </a:cubicBezTo>
                  <a:cubicBezTo>
                    <a:pt x="18" y="31"/>
                    <a:pt x="18" y="30"/>
                    <a:pt x="18" y="29"/>
                  </a:cubicBezTo>
                  <a:cubicBezTo>
                    <a:pt x="18" y="28"/>
                    <a:pt x="18" y="27"/>
                    <a:pt x="19" y="26"/>
                  </a:cubicBezTo>
                  <a:cubicBezTo>
                    <a:pt x="20" y="17"/>
                    <a:pt x="27" y="11"/>
                    <a:pt x="36" y="11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47" y="4"/>
                    <a:pt x="39" y="0"/>
                    <a:pt x="30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30" y="58"/>
                  </a:cubicBezTo>
                  <a:cubicBezTo>
                    <a:pt x="39" y="58"/>
                    <a:pt x="48" y="54"/>
                    <a:pt x="53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1" y="47"/>
                    <a:pt x="27" y="45"/>
                    <a:pt x="24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2210</Words>
  <Application>WPS 演示</Application>
  <PresentationFormat>宽屏</PresentationFormat>
  <Paragraphs>451</Paragraphs>
  <Slides>32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5" baseType="lpstr">
      <vt:lpstr>Arial</vt:lpstr>
      <vt:lpstr>宋体</vt:lpstr>
      <vt:lpstr>Wingdings</vt:lpstr>
      <vt:lpstr>微软雅黑</vt:lpstr>
      <vt:lpstr>Impact</vt:lpstr>
      <vt:lpstr>等线</vt:lpstr>
      <vt:lpstr>等线 Light</vt:lpstr>
      <vt:lpstr>Arial Unicode MS</vt:lpstr>
      <vt:lpstr>Calibri</vt:lpstr>
      <vt:lpstr>Meiryo</vt:lpstr>
      <vt:lpstr>Arial Narrow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User</dc:creator>
  <cp:lastModifiedBy>静宝1421324328</cp:lastModifiedBy>
  <cp:revision>8</cp:revision>
  <dcterms:created xsi:type="dcterms:W3CDTF">2016-04-22T06:25:00Z</dcterms:created>
  <dcterms:modified xsi:type="dcterms:W3CDTF">2019-02-07T01:16:21Z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2052-11.1.0.8236</vt:lpwstr>
  </property>
</Properties>
</file>