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262" r:id="rId3"/>
    <p:sldId id="305" r:id="rId4"/>
    <p:sldId id="307" r:id="rId5"/>
    <p:sldId id="315" r:id="rId6"/>
    <p:sldId id="314" r:id="rId7"/>
    <p:sldId id="310" r:id="rId8"/>
    <p:sldId id="316" r:id="rId9"/>
    <p:sldId id="302" r:id="rId10"/>
    <p:sldId id="308" r:id="rId11"/>
    <p:sldId id="306" r:id="rId12"/>
    <p:sldId id="311" r:id="rId13"/>
    <p:sldId id="312" r:id="rId14"/>
    <p:sldId id="321" r:id="rId15"/>
    <p:sldId id="320" r:id="rId16"/>
    <p:sldId id="319" r:id="rId17"/>
    <p:sldId id="296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7151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E5A"/>
    <a:srgbClr val="485766"/>
    <a:srgbClr val="F1D73B"/>
    <a:srgbClr val="7B3349"/>
    <a:srgbClr val="BFC0C0"/>
    <a:srgbClr val="5D5145"/>
    <a:srgbClr val="080A09"/>
    <a:srgbClr val="060606"/>
    <a:srgbClr val="A59248"/>
    <a:srgbClr val="484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151" autoAdjust="0"/>
  </p:normalViewPr>
  <p:slideViewPr>
    <p:cSldViewPr snapToGrid="0" showGuides="1">
      <p:cViewPr varScale="1">
        <p:scale>
          <a:sx n="87" d="100"/>
          <a:sy n="87" d="100"/>
        </p:scale>
        <p:origin x="-542" y="-82"/>
      </p:cViewPr>
      <p:guideLst>
        <p:guide orient="horz" pos="1207"/>
        <p:guide pos="715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485766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485766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3DE5A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485766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43%</a:t>
                    </a:r>
                    <a:endParaRPr lang="en-US" altLang="zh-HK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25%</a:t>
                    </a:r>
                    <a:endParaRPr lang="en-US" altLang="zh-HK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35%</a:t>
                    </a:r>
                    <a:endParaRPr lang="en-US" altLang="zh-HK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HK" smtClean="0"/>
                      <a:t>45%</a:t>
                    </a:r>
                    <a:endParaRPr lang="en-US" altLang="zh-HK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4857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186"/>
        <c:overlap val="-100"/>
        <c:axId val="64652800"/>
        <c:axId val="64654336"/>
      </c:barChart>
      <c:catAx>
        <c:axId val="6465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485766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654336"/>
        <c:crosses val="autoZero"/>
        <c:auto val="1"/>
        <c:lblAlgn val="ctr"/>
        <c:lblOffset val="100"/>
      </c:catAx>
      <c:valAx>
        <c:axId val="646543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46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3DE5A"/>
              </a:solidFill>
              <a:ln w="19050">
                <a:noFill/>
              </a:ln>
              <a:effectLst/>
            </c:spPr>
          </c:dPt>
          <c:dPt>
            <c:idx val="1"/>
            <c:explosion val="7"/>
            <c:spPr>
              <a:solidFill>
                <a:srgbClr val="485766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rgbClr val="4857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rgbClr val="F3DE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TEXT A</c:v>
                </c:pt>
                <c:pt idx="1">
                  <c:v>TEXT 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485766"/>
              </a:solidFill>
              <a:ln w="19050">
                <a:noFill/>
              </a:ln>
              <a:effectLst/>
            </c:spPr>
          </c:dPt>
          <c:dPt>
            <c:idx val="1"/>
            <c:explosion val="3"/>
            <c:spPr>
              <a:solidFill>
                <a:srgbClr val="F3DE5A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  <c:firstSliceAng val="10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485766"/>
              </a:solidFill>
              <a:ln w="19050">
                <a:noFill/>
              </a:ln>
              <a:effectLst/>
            </c:spPr>
          </c:dPt>
          <c:dPt>
            <c:idx val="1"/>
            <c:explosion val="3"/>
            <c:spPr>
              <a:solidFill>
                <a:srgbClr val="F3DE5A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/>
        <c:firstSliceAng val="79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F3DE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chemeClr val="bg1">
                <a:alpha val="63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</c:ser>
        <c:dLbls/>
        <c:axId val="235566976"/>
        <c:axId val="235568512"/>
      </c:areaChart>
      <c:lineChart>
        <c:grouping val="stacked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rnd">
              <a:solidFill>
                <a:srgbClr val="F3DE5A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F3DE5A"/>
              </a:solidFill>
              <a:ln w="76200">
                <a:solidFill>
                  <a:srgbClr val="F3DE5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</c:ser>
        <c:dLbls/>
        <c:marker val="1"/>
        <c:axId val="235566976"/>
        <c:axId val="235568512"/>
      </c:lineChart>
      <c:catAx>
        <c:axId val="2355669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235568512"/>
        <c:crosses val="autoZero"/>
        <c:auto val="1"/>
        <c:lblAlgn val="ctr"/>
        <c:lblOffset val="100"/>
      </c:catAx>
      <c:valAx>
        <c:axId val="2355685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235566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729B-9D3E-4E69-A4E1-356C750C196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7619-DBBE-4EF5-8E3C-32126B56E9D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42471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74616916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3293313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35488649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81610240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0854687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51536665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8708059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52970373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02653803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0693189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98950036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8431-54C4-4585-82AD-D4BDE8FCC787}" type="datetimeFigureOut">
              <a:rPr lang="zh-HK" altLang="en-US" smtClean="0"/>
              <a:pPr/>
              <a:t>26/2/2019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2208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93257" y="2073376"/>
            <a:ext cx="7605486" cy="2090057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让我们开始吧</a:t>
            </a:r>
            <a:endParaRPr lang="zh-HK" altLang="en-US" sz="8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3257" y="2073376"/>
            <a:ext cx="297769" cy="2090057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9605736" y="2073376"/>
            <a:ext cx="297769" cy="2090057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10050" y="4261404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 smtClean="0">
                <a:solidFill>
                  <a:schemeClr val="bg1"/>
                </a:solidFill>
              </a:rPr>
              <a:t>DAMEN </a:t>
            </a:r>
            <a:r>
              <a:rPr lang="en-US" altLang="zh-HK" sz="2800" b="1" dirty="0" err="1" smtClean="0">
                <a:solidFill>
                  <a:schemeClr val="bg1"/>
                </a:solidFill>
              </a:rPr>
              <a:t>PPT.vol</a:t>
            </a:r>
            <a:r>
              <a:rPr lang="en-US" altLang="zh-HK" sz="2800" b="1" dirty="0" smtClean="0">
                <a:solidFill>
                  <a:schemeClr val="bg1"/>
                </a:solidFill>
              </a:rPr>
              <a:t> 1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588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4" name="文本框 3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xmlns="" val="1626783170"/>
              </p:ext>
            </p:extLst>
          </p:nvPr>
        </p:nvGraphicFramePr>
        <p:xfrm>
          <a:off x="-505283" y="1591490"/>
          <a:ext cx="6935111" cy="479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163456" y="573920"/>
            <a:ext cx="3860800" cy="2451704"/>
            <a:chOff x="5076371" y="885372"/>
            <a:chExt cx="3860800" cy="2451704"/>
          </a:xfrm>
        </p:grpSpPr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xmlns:p14="http://schemas.microsoft.com/office/powerpoint/2010/main" xmlns="" val="1935027980"/>
                </p:ext>
              </p:extLst>
            </p:nvPr>
          </p:nvGraphicFramePr>
          <p:xfrm>
            <a:off x="5076371" y="885372"/>
            <a:ext cx="3860800" cy="24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文本框 16"/>
            <p:cNvSpPr txBox="1"/>
            <p:nvPr/>
          </p:nvSpPr>
          <p:spPr>
            <a:xfrm>
              <a:off x="6556828" y="1649559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5400" b="1" dirty="0" smtClean="0">
                  <a:solidFill>
                    <a:srgbClr val="485766"/>
                  </a:solidFill>
                </a:rPr>
                <a:t>A</a:t>
              </a:r>
              <a:endParaRPr lang="zh-HK" altLang="en-US" sz="5400" b="1" dirty="0">
                <a:solidFill>
                  <a:srgbClr val="485766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63456" y="3832376"/>
            <a:ext cx="3860800" cy="2451704"/>
            <a:chOff x="5076371" y="3664858"/>
            <a:chExt cx="3860800" cy="2451704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xmlns="" val="1066794212"/>
                </p:ext>
              </p:extLst>
            </p:nvPr>
          </p:nvGraphicFramePr>
          <p:xfrm>
            <a:off x="5076371" y="3664858"/>
            <a:ext cx="3860800" cy="24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6556828" y="4429045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5400" b="1" dirty="0">
                  <a:solidFill>
                    <a:srgbClr val="485766"/>
                  </a:solidFill>
                </a:rPr>
                <a:t>B</a:t>
              </a:r>
              <a:endParaRPr lang="zh-HK" altLang="en-US" sz="5400" b="1" dirty="0">
                <a:solidFill>
                  <a:srgbClr val="485766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399931" y="1430440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99931" y="4688896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0983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6094520" y="-9462"/>
            <a:ext cx="6096000" cy="6867462"/>
            <a:chOff x="6067626" y="-9462"/>
            <a:chExt cx="6096000" cy="6867462"/>
          </a:xfrm>
        </p:grpSpPr>
        <p:sp>
          <p:nvSpPr>
            <p:cNvPr id="2" name="矩形 1"/>
            <p:cNvSpPr/>
            <p:nvPr/>
          </p:nvSpPr>
          <p:spPr>
            <a:xfrm>
              <a:off x="6067626" y="-9462"/>
              <a:ext cx="6096000" cy="6867462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xmlns:p14="http://schemas.microsoft.com/office/powerpoint/2010/main" xmlns="" val="509967636"/>
                </p:ext>
              </p:extLst>
            </p:nvPr>
          </p:nvGraphicFramePr>
          <p:xfrm>
            <a:off x="6105503" y="1295354"/>
            <a:ext cx="6020247" cy="4267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8" name="文本框 37"/>
          <p:cNvSpPr txBox="1"/>
          <p:nvPr/>
        </p:nvSpPr>
        <p:spPr>
          <a:xfrm>
            <a:off x="8383211" y="5696404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562999" y="194530"/>
            <a:ext cx="3176281" cy="986484"/>
            <a:chOff x="267877" y="174039"/>
            <a:chExt cx="3176281" cy="986484"/>
          </a:xfrm>
        </p:grpSpPr>
        <p:sp>
          <p:nvSpPr>
            <p:cNvPr id="17" name="文本框 16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86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174729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9096" y="1236873"/>
            <a:ext cx="4710953" cy="4384255"/>
            <a:chOff x="473944" y="980959"/>
            <a:chExt cx="4710953" cy="4384255"/>
          </a:xfrm>
        </p:grpSpPr>
        <p:sp>
          <p:nvSpPr>
            <p:cNvPr id="3" name="矩形 2"/>
            <p:cNvSpPr/>
            <p:nvPr/>
          </p:nvSpPr>
          <p:spPr>
            <a:xfrm>
              <a:off x="473944" y="980959"/>
              <a:ext cx="47109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foolishness; it was the epoch of belief, it was the epoch of incredulity; it was the season of light, it was the season of </a:t>
              </a:r>
              <a:r>
                <a:rPr lang="en-US" altLang="zh-HK" sz="16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darkness</a:t>
              </a:r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HK" altLang="en-US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3944" y="4041775"/>
              <a:ext cx="47109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foolishness; it was the epoch of belief, it was the epoch of incredulity; it was the season of light, it was the season of </a:t>
              </a:r>
              <a:r>
                <a:rPr lang="en-US" altLang="zh-HK" sz="16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darkness</a:t>
              </a:r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HK" altLang="en-US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28847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flipV="1">
            <a:off x="0" y="0"/>
            <a:ext cx="12192000" cy="3467100"/>
          </a:xfrm>
          <a:prstGeom prst="triangle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7975" y="3701042"/>
            <a:ext cx="6496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b="1" spc="3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THREE</a:t>
            </a:r>
            <a:endParaRPr lang="zh-HK" altLang="en-US" sz="6600" b="1" spc="3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chemeClr val="bg1"/>
                </a:solidFill>
              </a:rPr>
              <a:t>Copyight</a:t>
            </a:r>
            <a:r>
              <a:rPr lang="en-US" altLang="zh-HK" sz="1200" dirty="0" smtClean="0">
                <a:solidFill>
                  <a:schemeClr val="bg1"/>
                </a:solidFill>
              </a:rPr>
              <a:t> @2014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wechat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damen_ppp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lnc</a:t>
            </a:r>
            <a:endParaRPr lang="en-US" altLang="zh-HK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4447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0" y="-9462"/>
            <a:ext cx="6096000" cy="6867462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24400" y="2057400"/>
            <a:ext cx="2743200" cy="2743200"/>
            <a:chOff x="4724400" y="2057400"/>
            <a:chExt cx="2743200" cy="2743200"/>
          </a:xfrm>
        </p:grpSpPr>
        <p:sp>
          <p:nvSpPr>
            <p:cNvPr id="3" name="椭圆 2"/>
            <p:cNvSpPr/>
            <p:nvPr/>
          </p:nvSpPr>
          <p:spPr>
            <a:xfrm>
              <a:off x="4724400" y="2057400"/>
              <a:ext cx="2743200" cy="27432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4876800" y="2209800"/>
              <a:ext cx="2438400" cy="243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95425" y="3834039"/>
            <a:ext cx="2800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2074403" y="1946743"/>
            <a:ext cx="1642395" cy="1654750"/>
            <a:chOff x="939" y="299"/>
            <a:chExt cx="3589" cy="3616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39" y="1787"/>
              <a:ext cx="2299" cy="2128"/>
            </a:xfrm>
            <a:custGeom>
              <a:avLst/>
              <a:gdLst>
                <a:gd name="T0" fmla="*/ 249 w 972"/>
                <a:gd name="T1" fmla="*/ 898 h 899"/>
                <a:gd name="T2" fmla="*/ 182 w 972"/>
                <a:gd name="T3" fmla="*/ 869 h 899"/>
                <a:gd name="T4" fmla="*/ 34 w 972"/>
                <a:gd name="T5" fmla="*/ 696 h 899"/>
                <a:gd name="T6" fmla="*/ 45 w 972"/>
                <a:gd name="T7" fmla="*/ 560 h 899"/>
                <a:gd name="T8" fmla="*/ 443 w 972"/>
                <a:gd name="T9" fmla="*/ 221 h 899"/>
                <a:gd name="T10" fmla="*/ 544 w 972"/>
                <a:gd name="T11" fmla="*/ 188 h 899"/>
                <a:gd name="T12" fmla="*/ 591 w 972"/>
                <a:gd name="T13" fmla="*/ 169 h 899"/>
                <a:gd name="T14" fmla="*/ 630 w 972"/>
                <a:gd name="T15" fmla="*/ 135 h 899"/>
                <a:gd name="T16" fmla="*/ 639 w 972"/>
                <a:gd name="T17" fmla="*/ 115 h 899"/>
                <a:gd name="T18" fmla="*/ 640 w 972"/>
                <a:gd name="T19" fmla="*/ 73 h 899"/>
                <a:gd name="T20" fmla="*/ 733 w 972"/>
                <a:gd name="T21" fmla="*/ 11 h 899"/>
                <a:gd name="T22" fmla="*/ 800 w 972"/>
                <a:gd name="T23" fmla="*/ 49 h 899"/>
                <a:gd name="T24" fmla="*/ 944 w 972"/>
                <a:gd name="T25" fmla="*/ 220 h 899"/>
                <a:gd name="T26" fmla="*/ 957 w 972"/>
                <a:gd name="T27" fmla="*/ 324 h 899"/>
                <a:gd name="T28" fmla="*/ 889 w 972"/>
                <a:gd name="T29" fmla="*/ 357 h 899"/>
                <a:gd name="T30" fmla="*/ 846 w 972"/>
                <a:gd name="T31" fmla="*/ 353 h 899"/>
                <a:gd name="T32" fmla="*/ 822 w 972"/>
                <a:gd name="T33" fmla="*/ 360 h 899"/>
                <a:gd name="T34" fmla="*/ 772 w 972"/>
                <a:gd name="T35" fmla="*/ 403 h 899"/>
                <a:gd name="T36" fmla="*/ 762 w 972"/>
                <a:gd name="T37" fmla="*/ 423 h 899"/>
                <a:gd name="T38" fmla="*/ 689 w 972"/>
                <a:gd name="T39" fmla="*/ 562 h 899"/>
                <a:gd name="T40" fmla="*/ 599 w 972"/>
                <a:gd name="T41" fmla="*/ 638 h 899"/>
                <a:gd name="T42" fmla="*/ 332 w 972"/>
                <a:gd name="T43" fmla="*/ 867 h 899"/>
                <a:gd name="T44" fmla="*/ 249 w 972"/>
                <a:gd name="T45" fmla="*/ 898 h 899"/>
                <a:gd name="T46" fmla="*/ 555 w 972"/>
                <a:gd name="T47" fmla="*/ 594 h 899"/>
                <a:gd name="T48" fmla="*/ 545 w 972"/>
                <a:gd name="T49" fmla="*/ 579 h 899"/>
                <a:gd name="T50" fmla="*/ 475 w 972"/>
                <a:gd name="T51" fmla="*/ 500 h 899"/>
                <a:gd name="T52" fmla="*/ 371 w 972"/>
                <a:gd name="T53" fmla="*/ 380 h 899"/>
                <a:gd name="T54" fmla="*/ 347 w 972"/>
                <a:gd name="T55" fmla="*/ 375 h 899"/>
                <a:gd name="T56" fmla="*/ 349 w 972"/>
                <a:gd name="T57" fmla="*/ 400 h 899"/>
                <a:gd name="T58" fmla="*/ 357 w 972"/>
                <a:gd name="T59" fmla="*/ 409 h 899"/>
                <a:gd name="T60" fmla="*/ 499 w 972"/>
                <a:gd name="T61" fmla="*/ 571 h 899"/>
                <a:gd name="T62" fmla="*/ 527 w 972"/>
                <a:gd name="T63" fmla="*/ 602 h 899"/>
                <a:gd name="T64" fmla="*/ 544 w 972"/>
                <a:gd name="T65" fmla="*/ 606 h 899"/>
                <a:gd name="T66" fmla="*/ 555 w 972"/>
                <a:gd name="T67" fmla="*/ 594 h 899"/>
                <a:gd name="T68" fmla="*/ 269 w 972"/>
                <a:gd name="T69" fmla="*/ 440 h 899"/>
                <a:gd name="T70" fmla="*/ 257 w 972"/>
                <a:gd name="T71" fmla="*/ 451 h 899"/>
                <a:gd name="T72" fmla="*/ 261 w 972"/>
                <a:gd name="T73" fmla="*/ 470 h 899"/>
                <a:gd name="T74" fmla="*/ 435 w 972"/>
                <a:gd name="T75" fmla="*/ 672 h 899"/>
                <a:gd name="T76" fmla="*/ 458 w 972"/>
                <a:gd name="T77" fmla="*/ 678 h 899"/>
                <a:gd name="T78" fmla="*/ 457 w 972"/>
                <a:gd name="T79" fmla="*/ 653 h 899"/>
                <a:gd name="T80" fmla="*/ 283 w 972"/>
                <a:gd name="T81" fmla="*/ 451 h 899"/>
                <a:gd name="T82" fmla="*/ 269 w 972"/>
                <a:gd name="T83" fmla="*/ 44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2" h="899">
                  <a:moveTo>
                    <a:pt x="249" y="898"/>
                  </a:moveTo>
                  <a:cubicBezTo>
                    <a:pt x="222" y="899"/>
                    <a:pt x="200" y="890"/>
                    <a:pt x="182" y="869"/>
                  </a:cubicBezTo>
                  <a:cubicBezTo>
                    <a:pt x="133" y="812"/>
                    <a:pt x="82" y="755"/>
                    <a:pt x="34" y="696"/>
                  </a:cubicBezTo>
                  <a:cubicBezTo>
                    <a:pt x="9" y="665"/>
                    <a:pt x="0" y="599"/>
                    <a:pt x="45" y="560"/>
                  </a:cubicBezTo>
                  <a:cubicBezTo>
                    <a:pt x="179" y="448"/>
                    <a:pt x="311" y="334"/>
                    <a:pt x="443" y="221"/>
                  </a:cubicBezTo>
                  <a:cubicBezTo>
                    <a:pt x="472" y="196"/>
                    <a:pt x="508" y="190"/>
                    <a:pt x="544" y="188"/>
                  </a:cubicBezTo>
                  <a:cubicBezTo>
                    <a:pt x="563" y="187"/>
                    <a:pt x="578" y="183"/>
                    <a:pt x="591" y="169"/>
                  </a:cubicBezTo>
                  <a:cubicBezTo>
                    <a:pt x="603" y="157"/>
                    <a:pt x="618" y="147"/>
                    <a:pt x="630" y="135"/>
                  </a:cubicBezTo>
                  <a:cubicBezTo>
                    <a:pt x="635" y="130"/>
                    <a:pt x="638" y="122"/>
                    <a:pt x="639" y="115"/>
                  </a:cubicBezTo>
                  <a:cubicBezTo>
                    <a:pt x="640" y="101"/>
                    <a:pt x="638" y="86"/>
                    <a:pt x="640" y="73"/>
                  </a:cubicBezTo>
                  <a:cubicBezTo>
                    <a:pt x="648" y="22"/>
                    <a:pt x="681" y="0"/>
                    <a:pt x="733" y="11"/>
                  </a:cubicBezTo>
                  <a:cubicBezTo>
                    <a:pt x="760" y="17"/>
                    <a:pt x="782" y="27"/>
                    <a:pt x="800" y="49"/>
                  </a:cubicBezTo>
                  <a:cubicBezTo>
                    <a:pt x="847" y="107"/>
                    <a:pt x="899" y="161"/>
                    <a:pt x="944" y="220"/>
                  </a:cubicBezTo>
                  <a:cubicBezTo>
                    <a:pt x="967" y="249"/>
                    <a:pt x="972" y="287"/>
                    <a:pt x="957" y="324"/>
                  </a:cubicBezTo>
                  <a:cubicBezTo>
                    <a:pt x="944" y="352"/>
                    <a:pt x="916" y="356"/>
                    <a:pt x="889" y="357"/>
                  </a:cubicBezTo>
                  <a:cubicBezTo>
                    <a:pt x="875" y="357"/>
                    <a:pt x="860" y="355"/>
                    <a:pt x="846" y="353"/>
                  </a:cubicBezTo>
                  <a:cubicBezTo>
                    <a:pt x="836" y="351"/>
                    <a:pt x="829" y="353"/>
                    <a:pt x="822" y="360"/>
                  </a:cubicBezTo>
                  <a:cubicBezTo>
                    <a:pt x="805" y="374"/>
                    <a:pt x="788" y="388"/>
                    <a:pt x="772" y="403"/>
                  </a:cubicBezTo>
                  <a:cubicBezTo>
                    <a:pt x="767" y="408"/>
                    <a:pt x="763" y="416"/>
                    <a:pt x="762" y="423"/>
                  </a:cubicBezTo>
                  <a:cubicBezTo>
                    <a:pt x="754" y="478"/>
                    <a:pt x="737" y="527"/>
                    <a:pt x="689" y="562"/>
                  </a:cubicBezTo>
                  <a:cubicBezTo>
                    <a:pt x="657" y="585"/>
                    <a:pt x="629" y="613"/>
                    <a:pt x="599" y="638"/>
                  </a:cubicBezTo>
                  <a:cubicBezTo>
                    <a:pt x="510" y="715"/>
                    <a:pt x="421" y="790"/>
                    <a:pt x="332" y="867"/>
                  </a:cubicBezTo>
                  <a:cubicBezTo>
                    <a:pt x="308" y="888"/>
                    <a:pt x="280" y="896"/>
                    <a:pt x="249" y="898"/>
                  </a:cubicBezTo>
                  <a:close/>
                  <a:moveTo>
                    <a:pt x="555" y="594"/>
                  </a:moveTo>
                  <a:cubicBezTo>
                    <a:pt x="551" y="588"/>
                    <a:pt x="548" y="583"/>
                    <a:pt x="545" y="579"/>
                  </a:cubicBezTo>
                  <a:cubicBezTo>
                    <a:pt x="522" y="552"/>
                    <a:pt x="499" y="526"/>
                    <a:pt x="475" y="500"/>
                  </a:cubicBezTo>
                  <a:cubicBezTo>
                    <a:pt x="440" y="460"/>
                    <a:pt x="405" y="420"/>
                    <a:pt x="371" y="380"/>
                  </a:cubicBezTo>
                  <a:cubicBezTo>
                    <a:pt x="364" y="373"/>
                    <a:pt x="356" y="368"/>
                    <a:pt x="347" y="375"/>
                  </a:cubicBezTo>
                  <a:cubicBezTo>
                    <a:pt x="337" y="383"/>
                    <a:pt x="342" y="392"/>
                    <a:pt x="349" y="400"/>
                  </a:cubicBezTo>
                  <a:cubicBezTo>
                    <a:pt x="351" y="403"/>
                    <a:pt x="354" y="406"/>
                    <a:pt x="357" y="409"/>
                  </a:cubicBezTo>
                  <a:cubicBezTo>
                    <a:pt x="404" y="463"/>
                    <a:pt x="451" y="517"/>
                    <a:pt x="499" y="571"/>
                  </a:cubicBezTo>
                  <a:cubicBezTo>
                    <a:pt x="508" y="582"/>
                    <a:pt x="517" y="593"/>
                    <a:pt x="527" y="602"/>
                  </a:cubicBezTo>
                  <a:cubicBezTo>
                    <a:pt x="531" y="606"/>
                    <a:pt x="539" y="607"/>
                    <a:pt x="544" y="606"/>
                  </a:cubicBezTo>
                  <a:cubicBezTo>
                    <a:pt x="548" y="606"/>
                    <a:pt x="551" y="599"/>
                    <a:pt x="555" y="594"/>
                  </a:cubicBezTo>
                  <a:close/>
                  <a:moveTo>
                    <a:pt x="269" y="440"/>
                  </a:moveTo>
                  <a:cubicBezTo>
                    <a:pt x="264" y="444"/>
                    <a:pt x="257" y="447"/>
                    <a:pt x="257" y="451"/>
                  </a:cubicBezTo>
                  <a:cubicBezTo>
                    <a:pt x="256" y="457"/>
                    <a:pt x="257" y="465"/>
                    <a:pt x="261" y="470"/>
                  </a:cubicBezTo>
                  <a:cubicBezTo>
                    <a:pt x="318" y="537"/>
                    <a:pt x="377" y="605"/>
                    <a:pt x="435" y="672"/>
                  </a:cubicBezTo>
                  <a:cubicBezTo>
                    <a:pt x="441" y="680"/>
                    <a:pt x="449" y="685"/>
                    <a:pt x="458" y="678"/>
                  </a:cubicBezTo>
                  <a:cubicBezTo>
                    <a:pt x="467" y="670"/>
                    <a:pt x="464" y="661"/>
                    <a:pt x="457" y="653"/>
                  </a:cubicBezTo>
                  <a:cubicBezTo>
                    <a:pt x="399" y="586"/>
                    <a:pt x="341" y="518"/>
                    <a:pt x="283" y="451"/>
                  </a:cubicBezTo>
                  <a:cubicBezTo>
                    <a:pt x="279" y="447"/>
                    <a:pt x="274" y="444"/>
                    <a:pt x="269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076" y="299"/>
              <a:ext cx="1562" cy="1628"/>
            </a:xfrm>
            <a:custGeom>
              <a:avLst/>
              <a:gdLst>
                <a:gd name="T0" fmla="*/ 33 w 660"/>
                <a:gd name="T1" fmla="*/ 260 h 688"/>
                <a:gd name="T2" fmla="*/ 95 w 660"/>
                <a:gd name="T3" fmla="*/ 333 h 688"/>
                <a:gd name="T4" fmla="*/ 134 w 660"/>
                <a:gd name="T5" fmla="*/ 376 h 688"/>
                <a:gd name="T6" fmla="*/ 186 w 660"/>
                <a:gd name="T7" fmla="*/ 399 h 688"/>
                <a:gd name="T8" fmla="*/ 343 w 660"/>
                <a:gd name="T9" fmla="*/ 345 h 688"/>
                <a:gd name="T10" fmla="*/ 401 w 660"/>
                <a:gd name="T11" fmla="*/ 272 h 688"/>
                <a:gd name="T12" fmla="*/ 387 w 660"/>
                <a:gd name="T13" fmla="*/ 128 h 688"/>
                <a:gd name="T14" fmla="*/ 318 w 660"/>
                <a:gd name="T15" fmla="*/ 47 h 688"/>
                <a:gd name="T16" fmla="*/ 305 w 660"/>
                <a:gd name="T17" fmla="*/ 31 h 688"/>
                <a:gd name="T18" fmla="*/ 371 w 660"/>
                <a:gd name="T19" fmla="*/ 7 h 688"/>
                <a:gd name="T20" fmla="*/ 560 w 660"/>
                <a:gd name="T21" fmla="*/ 126 h 688"/>
                <a:gd name="T22" fmla="*/ 642 w 660"/>
                <a:gd name="T23" fmla="*/ 322 h 688"/>
                <a:gd name="T24" fmla="*/ 614 w 660"/>
                <a:gd name="T25" fmla="*/ 445 h 688"/>
                <a:gd name="T26" fmla="*/ 617 w 660"/>
                <a:gd name="T27" fmla="*/ 471 h 688"/>
                <a:gd name="T28" fmla="*/ 660 w 660"/>
                <a:gd name="T29" fmla="*/ 521 h 688"/>
                <a:gd name="T30" fmla="*/ 458 w 660"/>
                <a:gd name="T31" fmla="*/ 688 h 688"/>
                <a:gd name="T32" fmla="*/ 415 w 660"/>
                <a:gd name="T33" fmla="*/ 638 h 688"/>
                <a:gd name="T34" fmla="*/ 400 w 660"/>
                <a:gd name="T35" fmla="*/ 632 h 688"/>
                <a:gd name="T36" fmla="*/ 190 w 660"/>
                <a:gd name="T37" fmla="*/ 610 h 688"/>
                <a:gd name="T38" fmla="*/ 5 w 660"/>
                <a:gd name="T39" fmla="*/ 349 h 688"/>
                <a:gd name="T40" fmla="*/ 2 w 660"/>
                <a:gd name="T41" fmla="*/ 296 h 688"/>
                <a:gd name="T42" fmla="*/ 20 w 660"/>
                <a:gd name="T43" fmla="*/ 272 h 688"/>
                <a:gd name="T44" fmla="*/ 33 w 660"/>
                <a:gd name="T45" fmla="*/ 26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0" h="688">
                  <a:moveTo>
                    <a:pt x="33" y="260"/>
                  </a:moveTo>
                  <a:cubicBezTo>
                    <a:pt x="54" y="285"/>
                    <a:pt x="74" y="309"/>
                    <a:pt x="95" y="333"/>
                  </a:cubicBezTo>
                  <a:cubicBezTo>
                    <a:pt x="107" y="347"/>
                    <a:pt x="121" y="362"/>
                    <a:pt x="134" y="376"/>
                  </a:cubicBezTo>
                  <a:cubicBezTo>
                    <a:pt x="148" y="391"/>
                    <a:pt x="166" y="396"/>
                    <a:pt x="186" y="399"/>
                  </a:cubicBezTo>
                  <a:cubicBezTo>
                    <a:pt x="249" y="410"/>
                    <a:pt x="299" y="385"/>
                    <a:pt x="343" y="345"/>
                  </a:cubicBezTo>
                  <a:cubicBezTo>
                    <a:pt x="365" y="323"/>
                    <a:pt x="388" y="299"/>
                    <a:pt x="401" y="272"/>
                  </a:cubicBezTo>
                  <a:cubicBezTo>
                    <a:pt x="423" y="223"/>
                    <a:pt x="427" y="172"/>
                    <a:pt x="387" y="128"/>
                  </a:cubicBezTo>
                  <a:cubicBezTo>
                    <a:pt x="363" y="101"/>
                    <a:pt x="341" y="74"/>
                    <a:pt x="318" y="47"/>
                  </a:cubicBezTo>
                  <a:cubicBezTo>
                    <a:pt x="313" y="41"/>
                    <a:pt x="309" y="36"/>
                    <a:pt x="305" y="31"/>
                  </a:cubicBezTo>
                  <a:cubicBezTo>
                    <a:pt x="321" y="6"/>
                    <a:pt x="343" y="0"/>
                    <a:pt x="371" y="7"/>
                  </a:cubicBezTo>
                  <a:cubicBezTo>
                    <a:pt x="448" y="25"/>
                    <a:pt x="510" y="66"/>
                    <a:pt x="560" y="126"/>
                  </a:cubicBezTo>
                  <a:cubicBezTo>
                    <a:pt x="607" y="183"/>
                    <a:pt x="636" y="247"/>
                    <a:pt x="642" y="322"/>
                  </a:cubicBezTo>
                  <a:cubicBezTo>
                    <a:pt x="646" y="366"/>
                    <a:pt x="637" y="407"/>
                    <a:pt x="614" y="445"/>
                  </a:cubicBezTo>
                  <a:cubicBezTo>
                    <a:pt x="608" y="456"/>
                    <a:pt x="609" y="462"/>
                    <a:pt x="617" y="471"/>
                  </a:cubicBezTo>
                  <a:cubicBezTo>
                    <a:pt x="631" y="487"/>
                    <a:pt x="645" y="504"/>
                    <a:pt x="660" y="521"/>
                  </a:cubicBezTo>
                  <a:cubicBezTo>
                    <a:pt x="593" y="577"/>
                    <a:pt x="526" y="632"/>
                    <a:pt x="458" y="688"/>
                  </a:cubicBezTo>
                  <a:cubicBezTo>
                    <a:pt x="444" y="670"/>
                    <a:pt x="430" y="654"/>
                    <a:pt x="415" y="638"/>
                  </a:cubicBezTo>
                  <a:cubicBezTo>
                    <a:pt x="412" y="634"/>
                    <a:pt x="404" y="631"/>
                    <a:pt x="400" y="632"/>
                  </a:cubicBezTo>
                  <a:cubicBezTo>
                    <a:pt x="326" y="661"/>
                    <a:pt x="256" y="647"/>
                    <a:pt x="190" y="610"/>
                  </a:cubicBezTo>
                  <a:cubicBezTo>
                    <a:pt x="88" y="552"/>
                    <a:pt x="25" y="465"/>
                    <a:pt x="5" y="349"/>
                  </a:cubicBezTo>
                  <a:cubicBezTo>
                    <a:pt x="1" y="332"/>
                    <a:pt x="0" y="313"/>
                    <a:pt x="2" y="296"/>
                  </a:cubicBezTo>
                  <a:cubicBezTo>
                    <a:pt x="3" y="287"/>
                    <a:pt x="13" y="279"/>
                    <a:pt x="20" y="272"/>
                  </a:cubicBezTo>
                  <a:cubicBezTo>
                    <a:pt x="23" y="268"/>
                    <a:pt x="28" y="265"/>
                    <a:pt x="33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026" y="2547"/>
              <a:ext cx="1287" cy="1339"/>
            </a:xfrm>
            <a:custGeom>
              <a:avLst/>
              <a:gdLst>
                <a:gd name="T0" fmla="*/ 202 w 544"/>
                <a:gd name="T1" fmla="*/ 0 h 566"/>
                <a:gd name="T2" fmla="*/ 258 w 544"/>
                <a:gd name="T3" fmla="*/ 65 h 566"/>
                <a:gd name="T4" fmla="*/ 372 w 544"/>
                <a:gd name="T5" fmla="*/ 198 h 566"/>
                <a:gd name="T6" fmla="*/ 444 w 544"/>
                <a:gd name="T7" fmla="*/ 264 h 566"/>
                <a:gd name="T8" fmla="*/ 519 w 544"/>
                <a:gd name="T9" fmla="*/ 329 h 566"/>
                <a:gd name="T10" fmla="*/ 529 w 544"/>
                <a:gd name="T11" fmla="*/ 347 h 566"/>
                <a:gd name="T12" fmla="*/ 534 w 544"/>
                <a:gd name="T13" fmla="*/ 372 h 566"/>
                <a:gd name="T14" fmla="*/ 515 w 544"/>
                <a:gd name="T15" fmla="*/ 425 h 566"/>
                <a:gd name="T16" fmla="*/ 358 w 544"/>
                <a:gd name="T17" fmla="*/ 559 h 566"/>
                <a:gd name="T18" fmla="*/ 336 w 544"/>
                <a:gd name="T19" fmla="*/ 564 h 566"/>
                <a:gd name="T20" fmla="*/ 257 w 544"/>
                <a:gd name="T21" fmla="*/ 502 h 566"/>
                <a:gd name="T22" fmla="*/ 196 w 544"/>
                <a:gd name="T23" fmla="*/ 404 h 566"/>
                <a:gd name="T24" fmla="*/ 76 w 544"/>
                <a:gd name="T25" fmla="*/ 255 h 566"/>
                <a:gd name="T26" fmla="*/ 0 w 544"/>
                <a:gd name="T27" fmla="*/ 166 h 566"/>
                <a:gd name="T28" fmla="*/ 202 w 544"/>
                <a:gd name="T29" fmla="*/ 0 h 566"/>
                <a:gd name="T30" fmla="*/ 433 w 544"/>
                <a:gd name="T31" fmla="*/ 383 h 566"/>
                <a:gd name="T32" fmla="*/ 355 w 544"/>
                <a:gd name="T33" fmla="*/ 306 h 566"/>
                <a:gd name="T34" fmla="*/ 281 w 544"/>
                <a:gd name="T35" fmla="*/ 381 h 566"/>
                <a:gd name="T36" fmla="*/ 358 w 544"/>
                <a:gd name="T37" fmla="*/ 458 h 566"/>
                <a:gd name="T38" fmla="*/ 433 w 544"/>
                <a:gd name="T39" fmla="*/ 383 h 566"/>
                <a:gd name="T40" fmla="*/ 109 w 544"/>
                <a:gd name="T41" fmla="*/ 244 h 566"/>
                <a:gd name="T42" fmla="*/ 253 w 544"/>
                <a:gd name="T43" fmla="*/ 120 h 566"/>
                <a:gd name="T44" fmla="*/ 241 w 544"/>
                <a:gd name="T45" fmla="*/ 107 h 566"/>
                <a:gd name="T46" fmla="*/ 98 w 544"/>
                <a:gd name="T47" fmla="*/ 230 h 566"/>
                <a:gd name="T48" fmla="*/ 109 w 544"/>
                <a:gd name="T49" fmla="*/ 244 h 566"/>
                <a:gd name="T50" fmla="*/ 151 w 544"/>
                <a:gd name="T51" fmla="*/ 298 h 566"/>
                <a:gd name="T52" fmla="*/ 294 w 544"/>
                <a:gd name="T53" fmla="*/ 175 h 566"/>
                <a:gd name="T54" fmla="*/ 283 w 544"/>
                <a:gd name="T55" fmla="*/ 162 h 566"/>
                <a:gd name="T56" fmla="*/ 139 w 544"/>
                <a:gd name="T57" fmla="*/ 285 h 566"/>
                <a:gd name="T58" fmla="*/ 151 w 544"/>
                <a:gd name="T59" fmla="*/ 2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4" h="566">
                  <a:moveTo>
                    <a:pt x="202" y="0"/>
                  </a:moveTo>
                  <a:cubicBezTo>
                    <a:pt x="221" y="22"/>
                    <a:pt x="240" y="44"/>
                    <a:pt x="258" y="65"/>
                  </a:cubicBezTo>
                  <a:cubicBezTo>
                    <a:pt x="296" y="110"/>
                    <a:pt x="333" y="155"/>
                    <a:pt x="372" y="198"/>
                  </a:cubicBezTo>
                  <a:cubicBezTo>
                    <a:pt x="394" y="222"/>
                    <a:pt x="420" y="242"/>
                    <a:pt x="444" y="264"/>
                  </a:cubicBezTo>
                  <a:cubicBezTo>
                    <a:pt x="469" y="286"/>
                    <a:pt x="494" y="307"/>
                    <a:pt x="519" y="329"/>
                  </a:cubicBezTo>
                  <a:cubicBezTo>
                    <a:pt x="524" y="334"/>
                    <a:pt x="527" y="341"/>
                    <a:pt x="529" y="347"/>
                  </a:cubicBezTo>
                  <a:cubicBezTo>
                    <a:pt x="532" y="355"/>
                    <a:pt x="531" y="365"/>
                    <a:pt x="534" y="372"/>
                  </a:cubicBezTo>
                  <a:cubicBezTo>
                    <a:pt x="544" y="396"/>
                    <a:pt x="533" y="410"/>
                    <a:pt x="515" y="425"/>
                  </a:cubicBezTo>
                  <a:cubicBezTo>
                    <a:pt x="462" y="468"/>
                    <a:pt x="410" y="514"/>
                    <a:pt x="358" y="559"/>
                  </a:cubicBezTo>
                  <a:cubicBezTo>
                    <a:pt x="351" y="566"/>
                    <a:pt x="345" y="566"/>
                    <a:pt x="336" y="564"/>
                  </a:cubicBezTo>
                  <a:cubicBezTo>
                    <a:pt x="299" y="556"/>
                    <a:pt x="275" y="535"/>
                    <a:pt x="257" y="502"/>
                  </a:cubicBezTo>
                  <a:cubicBezTo>
                    <a:pt x="240" y="468"/>
                    <a:pt x="219" y="435"/>
                    <a:pt x="196" y="404"/>
                  </a:cubicBezTo>
                  <a:cubicBezTo>
                    <a:pt x="158" y="353"/>
                    <a:pt x="116" y="304"/>
                    <a:pt x="76" y="255"/>
                  </a:cubicBezTo>
                  <a:cubicBezTo>
                    <a:pt x="52" y="225"/>
                    <a:pt x="26" y="197"/>
                    <a:pt x="0" y="166"/>
                  </a:cubicBezTo>
                  <a:cubicBezTo>
                    <a:pt x="68" y="111"/>
                    <a:pt x="134" y="56"/>
                    <a:pt x="202" y="0"/>
                  </a:cubicBezTo>
                  <a:close/>
                  <a:moveTo>
                    <a:pt x="433" y="383"/>
                  </a:moveTo>
                  <a:cubicBezTo>
                    <a:pt x="433" y="339"/>
                    <a:pt x="400" y="306"/>
                    <a:pt x="355" y="306"/>
                  </a:cubicBezTo>
                  <a:cubicBezTo>
                    <a:pt x="314" y="307"/>
                    <a:pt x="281" y="341"/>
                    <a:pt x="281" y="381"/>
                  </a:cubicBezTo>
                  <a:cubicBezTo>
                    <a:pt x="281" y="425"/>
                    <a:pt x="314" y="458"/>
                    <a:pt x="358" y="458"/>
                  </a:cubicBezTo>
                  <a:cubicBezTo>
                    <a:pt x="400" y="458"/>
                    <a:pt x="433" y="425"/>
                    <a:pt x="433" y="383"/>
                  </a:cubicBezTo>
                  <a:close/>
                  <a:moveTo>
                    <a:pt x="109" y="244"/>
                  </a:moveTo>
                  <a:cubicBezTo>
                    <a:pt x="158" y="202"/>
                    <a:pt x="205" y="161"/>
                    <a:pt x="253" y="120"/>
                  </a:cubicBezTo>
                  <a:cubicBezTo>
                    <a:pt x="248" y="116"/>
                    <a:pt x="245" y="112"/>
                    <a:pt x="241" y="107"/>
                  </a:cubicBezTo>
                  <a:cubicBezTo>
                    <a:pt x="193" y="148"/>
                    <a:pt x="146" y="189"/>
                    <a:pt x="98" y="230"/>
                  </a:cubicBezTo>
                  <a:cubicBezTo>
                    <a:pt x="101" y="235"/>
                    <a:pt x="104" y="238"/>
                    <a:pt x="109" y="244"/>
                  </a:cubicBezTo>
                  <a:close/>
                  <a:moveTo>
                    <a:pt x="151" y="298"/>
                  </a:moveTo>
                  <a:cubicBezTo>
                    <a:pt x="199" y="256"/>
                    <a:pt x="246" y="216"/>
                    <a:pt x="294" y="175"/>
                  </a:cubicBezTo>
                  <a:cubicBezTo>
                    <a:pt x="290" y="170"/>
                    <a:pt x="286" y="167"/>
                    <a:pt x="283" y="162"/>
                  </a:cubicBezTo>
                  <a:cubicBezTo>
                    <a:pt x="234" y="203"/>
                    <a:pt x="187" y="244"/>
                    <a:pt x="139" y="285"/>
                  </a:cubicBezTo>
                  <a:cubicBezTo>
                    <a:pt x="143" y="289"/>
                    <a:pt x="146" y="293"/>
                    <a:pt x="15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950" y="687"/>
              <a:ext cx="1578" cy="1439"/>
            </a:xfrm>
            <a:custGeom>
              <a:avLst/>
              <a:gdLst>
                <a:gd name="T0" fmla="*/ 0 w 667"/>
                <a:gd name="T1" fmla="*/ 516 h 608"/>
                <a:gd name="T2" fmla="*/ 129 w 667"/>
                <a:gd name="T3" fmla="*/ 406 h 608"/>
                <a:gd name="T4" fmla="*/ 365 w 667"/>
                <a:gd name="T5" fmla="*/ 203 h 608"/>
                <a:gd name="T6" fmla="*/ 381 w 667"/>
                <a:gd name="T7" fmla="*/ 179 h 608"/>
                <a:gd name="T8" fmla="*/ 489 w 667"/>
                <a:gd name="T9" fmla="*/ 29 h 608"/>
                <a:gd name="T10" fmla="*/ 526 w 667"/>
                <a:gd name="T11" fmla="*/ 0 h 608"/>
                <a:gd name="T12" fmla="*/ 667 w 667"/>
                <a:gd name="T13" fmla="*/ 164 h 608"/>
                <a:gd name="T14" fmla="*/ 600 w 667"/>
                <a:gd name="T15" fmla="*/ 220 h 608"/>
                <a:gd name="T16" fmla="*/ 464 w 667"/>
                <a:gd name="T17" fmla="*/ 283 h 608"/>
                <a:gd name="T18" fmla="*/ 442 w 667"/>
                <a:gd name="T19" fmla="*/ 297 h 608"/>
                <a:gd name="T20" fmla="*/ 91 w 667"/>
                <a:gd name="T21" fmla="*/ 597 h 608"/>
                <a:gd name="T22" fmla="*/ 79 w 667"/>
                <a:gd name="T23" fmla="*/ 608 h 608"/>
                <a:gd name="T24" fmla="*/ 0 w 667"/>
                <a:gd name="T25" fmla="*/ 5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7" h="608">
                  <a:moveTo>
                    <a:pt x="0" y="516"/>
                  </a:moveTo>
                  <a:cubicBezTo>
                    <a:pt x="44" y="478"/>
                    <a:pt x="86" y="442"/>
                    <a:pt x="129" y="406"/>
                  </a:cubicBezTo>
                  <a:cubicBezTo>
                    <a:pt x="208" y="338"/>
                    <a:pt x="287" y="271"/>
                    <a:pt x="365" y="203"/>
                  </a:cubicBezTo>
                  <a:cubicBezTo>
                    <a:pt x="372" y="197"/>
                    <a:pt x="378" y="188"/>
                    <a:pt x="381" y="179"/>
                  </a:cubicBezTo>
                  <a:cubicBezTo>
                    <a:pt x="400" y="117"/>
                    <a:pt x="441" y="70"/>
                    <a:pt x="489" y="29"/>
                  </a:cubicBezTo>
                  <a:cubicBezTo>
                    <a:pt x="500" y="19"/>
                    <a:pt x="513" y="10"/>
                    <a:pt x="526" y="0"/>
                  </a:cubicBezTo>
                  <a:cubicBezTo>
                    <a:pt x="573" y="54"/>
                    <a:pt x="619" y="108"/>
                    <a:pt x="667" y="164"/>
                  </a:cubicBezTo>
                  <a:cubicBezTo>
                    <a:pt x="644" y="183"/>
                    <a:pt x="623" y="202"/>
                    <a:pt x="600" y="220"/>
                  </a:cubicBezTo>
                  <a:cubicBezTo>
                    <a:pt x="559" y="250"/>
                    <a:pt x="515" y="274"/>
                    <a:pt x="464" y="283"/>
                  </a:cubicBezTo>
                  <a:cubicBezTo>
                    <a:pt x="456" y="284"/>
                    <a:pt x="449" y="292"/>
                    <a:pt x="442" y="297"/>
                  </a:cubicBezTo>
                  <a:cubicBezTo>
                    <a:pt x="325" y="397"/>
                    <a:pt x="208" y="497"/>
                    <a:pt x="91" y="597"/>
                  </a:cubicBezTo>
                  <a:cubicBezTo>
                    <a:pt x="88" y="601"/>
                    <a:pt x="84" y="604"/>
                    <a:pt x="79" y="608"/>
                  </a:cubicBezTo>
                  <a:cubicBezTo>
                    <a:pt x="53" y="577"/>
                    <a:pt x="27" y="547"/>
                    <a:pt x="0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001000" y="3842891"/>
            <a:ext cx="2800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6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6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571604" y="2076450"/>
            <a:ext cx="1659143" cy="1352111"/>
            <a:chOff x="3852392" y="2201423"/>
            <a:chExt cx="1439217" cy="1039270"/>
          </a:xfrm>
          <a:solidFill>
            <a:srgbClr val="485766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852392" y="2201423"/>
              <a:ext cx="986291" cy="1039270"/>
            </a:xfrm>
            <a:custGeom>
              <a:avLst/>
              <a:gdLst>
                <a:gd name="T0" fmla="*/ 1052 w 1052"/>
                <a:gd name="T1" fmla="*/ 1241 h 1242"/>
                <a:gd name="T2" fmla="*/ 603 w 1052"/>
                <a:gd name="T3" fmla="*/ 1241 h 1242"/>
                <a:gd name="T4" fmla="*/ 603 w 1052"/>
                <a:gd name="T5" fmla="*/ 88 h 1242"/>
                <a:gd name="T6" fmla="*/ 600 w 1052"/>
                <a:gd name="T7" fmla="*/ 88 h 1242"/>
                <a:gd name="T8" fmla="*/ 447 w 1052"/>
                <a:gd name="T9" fmla="*/ 1242 h 1242"/>
                <a:gd name="T10" fmla="*/ 0 w 1052"/>
                <a:gd name="T11" fmla="*/ 1183 h 1242"/>
                <a:gd name="T12" fmla="*/ 157 w 1052"/>
                <a:gd name="T13" fmla="*/ 0 h 1242"/>
                <a:gd name="T14" fmla="*/ 599 w 1052"/>
                <a:gd name="T15" fmla="*/ 59 h 1242"/>
                <a:gd name="T16" fmla="*/ 598 w 1052"/>
                <a:gd name="T17" fmla="*/ 56 h 1242"/>
                <a:gd name="T18" fmla="*/ 615 w 1052"/>
                <a:gd name="T19" fmla="*/ 49 h 1242"/>
                <a:gd name="T20" fmla="*/ 1041 w 1052"/>
                <a:gd name="T21" fmla="*/ 49 h 1242"/>
                <a:gd name="T22" fmla="*/ 1052 w 1052"/>
                <a:gd name="T23" fmla="*/ 49 h 1242"/>
                <a:gd name="T24" fmla="*/ 1052 w 1052"/>
                <a:gd name="T25" fmla="*/ 1241 h 1242"/>
                <a:gd name="T26" fmla="*/ 737 w 1052"/>
                <a:gd name="T27" fmla="*/ 881 h 1242"/>
                <a:gd name="T28" fmla="*/ 828 w 1052"/>
                <a:gd name="T29" fmla="*/ 972 h 1242"/>
                <a:gd name="T30" fmla="*/ 918 w 1052"/>
                <a:gd name="T31" fmla="*/ 880 h 1242"/>
                <a:gd name="T32" fmla="*/ 827 w 1052"/>
                <a:gd name="T33" fmla="*/ 790 h 1242"/>
                <a:gd name="T34" fmla="*/ 737 w 1052"/>
                <a:gd name="T35" fmla="*/ 881 h 1242"/>
                <a:gd name="T36" fmla="*/ 271 w 1052"/>
                <a:gd name="T37" fmla="*/ 945 h 1242"/>
                <a:gd name="T38" fmla="*/ 362 w 1052"/>
                <a:gd name="T39" fmla="*/ 854 h 1242"/>
                <a:gd name="T40" fmla="*/ 272 w 1052"/>
                <a:gd name="T41" fmla="*/ 763 h 1242"/>
                <a:gd name="T42" fmla="*/ 180 w 1052"/>
                <a:gd name="T43" fmla="*/ 854 h 1242"/>
                <a:gd name="T44" fmla="*/ 271 w 1052"/>
                <a:gd name="T45" fmla="*/ 945 h 1242"/>
                <a:gd name="T46" fmla="*/ 907 w 1052"/>
                <a:gd name="T47" fmla="*/ 371 h 1242"/>
                <a:gd name="T48" fmla="*/ 754 w 1052"/>
                <a:gd name="T49" fmla="*/ 371 h 1242"/>
                <a:gd name="T50" fmla="*/ 748 w 1052"/>
                <a:gd name="T51" fmla="*/ 377 h 1242"/>
                <a:gd name="T52" fmla="*/ 748 w 1052"/>
                <a:gd name="T53" fmla="*/ 436 h 1242"/>
                <a:gd name="T54" fmla="*/ 907 w 1052"/>
                <a:gd name="T55" fmla="*/ 436 h 1242"/>
                <a:gd name="T56" fmla="*/ 907 w 1052"/>
                <a:gd name="T57" fmla="*/ 371 h 1242"/>
                <a:gd name="T58" fmla="*/ 268 w 1052"/>
                <a:gd name="T59" fmla="*/ 272 h 1242"/>
                <a:gd name="T60" fmla="*/ 426 w 1052"/>
                <a:gd name="T61" fmla="*/ 293 h 1242"/>
                <a:gd name="T62" fmla="*/ 435 w 1052"/>
                <a:gd name="T63" fmla="*/ 228 h 1242"/>
                <a:gd name="T64" fmla="*/ 277 w 1052"/>
                <a:gd name="T65" fmla="*/ 207 h 1242"/>
                <a:gd name="T66" fmla="*/ 268 w 1052"/>
                <a:gd name="T67" fmla="*/ 272 h 1242"/>
                <a:gd name="T68" fmla="*/ 242 w 1052"/>
                <a:gd name="T69" fmla="*/ 469 h 1242"/>
                <a:gd name="T70" fmla="*/ 233 w 1052"/>
                <a:gd name="T71" fmla="*/ 534 h 1242"/>
                <a:gd name="T72" fmla="*/ 391 w 1052"/>
                <a:gd name="T73" fmla="*/ 555 h 1242"/>
                <a:gd name="T74" fmla="*/ 400 w 1052"/>
                <a:gd name="T75" fmla="*/ 490 h 1242"/>
                <a:gd name="T76" fmla="*/ 242 w 1052"/>
                <a:gd name="T77" fmla="*/ 469 h 1242"/>
                <a:gd name="T78" fmla="*/ 251 w 1052"/>
                <a:gd name="T79" fmla="*/ 404 h 1242"/>
                <a:gd name="T80" fmla="*/ 408 w 1052"/>
                <a:gd name="T81" fmla="*/ 424 h 1242"/>
                <a:gd name="T82" fmla="*/ 417 w 1052"/>
                <a:gd name="T83" fmla="*/ 359 h 1242"/>
                <a:gd name="T84" fmla="*/ 259 w 1052"/>
                <a:gd name="T85" fmla="*/ 338 h 1242"/>
                <a:gd name="T86" fmla="*/ 251 w 1052"/>
                <a:gd name="T87" fmla="*/ 404 h 1242"/>
                <a:gd name="T88" fmla="*/ 749 w 1052"/>
                <a:gd name="T89" fmla="*/ 239 h 1242"/>
                <a:gd name="T90" fmla="*/ 749 w 1052"/>
                <a:gd name="T91" fmla="*/ 303 h 1242"/>
                <a:gd name="T92" fmla="*/ 907 w 1052"/>
                <a:gd name="T93" fmla="*/ 303 h 1242"/>
                <a:gd name="T94" fmla="*/ 907 w 1052"/>
                <a:gd name="T95" fmla="*/ 239 h 1242"/>
                <a:gd name="T96" fmla="*/ 749 w 1052"/>
                <a:gd name="T97" fmla="*/ 239 h 1242"/>
                <a:gd name="T98" fmla="*/ 907 w 1052"/>
                <a:gd name="T99" fmla="*/ 567 h 1242"/>
                <a:gd name="T100" fmla="*/ 907 w 1052"/>
                <a:gd name="T101" fmla="*/ 504 h 1242"/>
                <a:gd name="T102" fmla="*/ 749 w 1052"/>
                <a:gd name="T103" fmla="*/ 504 h 1242"/>
                <a:gd name="T104" fmla="*/ 749 w 1052"/>
                <a:gd name="T105" fmla="*/ 567 h 1242"/>
                <a:gd name="T106" fmla="*/ 907 w 1052"/>
                <a:gd name="T107" fmla="*/ 56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242">
                  <a:moveTo>
                    <a:pt x="1052" y="1241"/>
                  </a:moveTo>
                  <a:cubicBezTo>
                    <a:pt x="902" y="1241"/>
                    <a:pt x="753" y="1241"/>
                    <a:pt x="603" y="1241"/>
                  </a:cubicBezTo>
                  <a:cubicBezTo>
                    <a:pt x="603" y="857"/>
                    <a:pt x="603" y="472"/>
                    <a:pt x="603" y="88"/>
                  </a:cubicBezTo>
                  <a:cubicBezTo>
                    <a:pt x="602" y="88"/>
                    <a:pt x="601" y="88"/>
                    <a:pt x="600" y="88"/>
                  </a:cubicBezTo>
                  <a:cubicBezTo>
                    <a:pt x="549" y="472"/>
                    <a:pt x="498" y="857"/>
                    <a:pt x="447" y="1242"/>
                  </a:cubicBezTo>
                  <a:cubicBezTo>
                    <a:pt x="297" y="1222"/>
                    <a:pt x="150" y="1202"/>
                    <a:pt x="0" y="1183"/>
                  </a:cubicBezTo>
                  <a:cubicBezTo>
                    <a:pt x="52" y="788"/>
                    <a:pt x="105" y="395"/>
                    <a:pt x="157" y="0"/>
                  </a:cubicBezTo>
                  <a:cubicBezTo>
                    <a:pt x="305" y="20"/>
                    <a:pt x="452" y="39"/>
                    <a:pt x="599" y="59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604" y="53"/>
                    <a:pt x="610" y="49"/>
                    <a:pt x="615" y="49"/>
                  </a:cubicBezTo>
                  <a:cubicBezTo>
                    <a:pt x="757" y="48"/>
                    <a:pt x="899" y="49"/>
                    <a:pt x="1041" y="49"/>
                  </a:cubicBezTo>
                  <a:cubicBezTo>
                    <a:pt x="1045" y="49"/>
                    <a:pt x="1048" y="49"/>
                    <a:pt x="1052" y="49"/>
                  </a:cubicBezTo>
                  <a:cubicBezTo>
                    <a:pt x="1052" y="447"/>
                    <a:pt x="1052" y="843"/>
                    <a:pt x="1052" y="1241"/>
                  </a:cubicBezTo>
                  <a:close/>
                  <a:moveTo>
                    <a:pt x="737" y="881"/>
                  </a:moveTo>
                  <a:cubicBezTo>
                    <a:pt x="737" y="931"/>
                    <a:pt x="778" y="971"/>
                    <a:pt x="828" y="972"/>
                  </a:cubicBezTo>
                  <a:cubicBezTo>
                    <a:pt x="878" y="972"/>
                    <a:pt x="918" y="931"/>
                    <a:pt x="918" y="880"/>
                  </a:cubicBezTo>
                  <a:cubicBezTo>
                    <a:pt x="918" y="830"/>
                    <a:pt x="877" y="789"/>
                    <a:pt x="827" y="790"/>
                  </a:cubicBezTo>
                  <a:cubicBezTo>
                    <a:pt x="777" y="790"/>
                    <a:pt x="737" y="830"/>
                    <a:pt x="737" y="881"/>
                  </a:cubicBezTo>
                  <a:close/>
                  <a:moveTo>
                    <a:pt x="271" y="945"/>
                  </a:moveTo>
                  <a:cubicBezTo>
                    <a:pt x="320" y="945"/>
                    <a:pt x="362" y="904"/>
                    <a:pt x="362" y="854"/>
                  </a:cubicBezTo>
                  <a:cubicBezTo>
                    <a:pt x="362" y="805"/>
                    <a:pt x="321" y="763"/>
                    <a:pt x="272" y="763"/>
                  </a:cubicBezTo>
                  <a:cubicBezTo>
                    <a:pt x="222" y="762"/>
                    <a:pt x="180" y="804"/>
                    <a:pt x="180" y="854"/>
                  </a:cubicBezTo>
                  <a:cubicBezTo>
                    <a:pt x="180" y="904"/>
                    <a:pt x="222" y="945"/>
                    <a:pt x="271" y="945"/>
                  </a:cubicBezTo>
                  <a:close/>
                  <a:moveTo>
                    <a:pt x="907" y="371"/>
                  </a:moveTo>
                  <a:cubicBezTo>
                    <a:pt x="856" y="371"/>
                    <a:pt x="805" y="371"/>
                    <a:pt x="754" y="371"/>
                  </a:cubicBezTo>
                  <a:cubicBezTo>
                    <a:pt x="752" y="371"/>
                    <a:pt x="748" y="375"/>
                    <a:pt x="748" y="377"/>
                  </a:cubicBezTo>
                  <a:cubicBezTo>
                    <a:pt x="748" y="397"/>
                    <a:pt x="748" y="416"/>
                    <a:pt x="748" y="436"/>
                  </a:cubicBezTo>
                  <a:cubicBezTo>
                    <a:pt x="802" y="436"/>
                    <a:pt x="854" y="436"/>
                    <a:pt x="907" y="436"/>
                  </a:cubicBezTo>
                  <a:cubicBezTo>
                    <a:pt x="907" y="414"/>
                    <a:pt x="907" y="393"/>
                    <a:pt x="907" y="371"/>
                  </a:cubicBezTo>
                  <a:close/>
                  <a:moveTo>
                    <a:pt x="268" y="272"/>
                  </a:moveTo>
                  <a:cubicBezTo>
                    <a:pt x="321" y="279"/>
                    <a:pt x="373" y="286"/>
                    <a:pt x="426" y="293"/>
                  </a:cubicBezTo>
                  <a:cubicBezTo>
                    <a:pt x="429" y="271"/>
                    <a:pt x="432" y="250"/>
                    <a:pt x="435" y="228"/>
                  </a:cubicBezTo>
                  <a:cubicBezTo>
                    <a:pt x="382" y="221"/>
                    <a:pt x="330" y="214"/>
                    <a:pt x="277" y="207"/>
                  </a:cubicBezTo>
                  <a:cubicBezTo>
                    <a:pt x="274" y="229"/>
                    <a:pt x="271" y="250"/>
                    <a:pt x="268" y="272"/>
                  </a:cubicBezTo>
                  <a:close/>
                  <a:moveTo>
                    <a:pt x="242" y="469"/>
                  </a:moveTo>
                  <a:cubicBezTo>
                    <a:pt x="239" y="492"/>
                    <a:pt x="236" y="512"/>
                    <a:pt x="233" y="534"/>
                  </a:cubicBezTo>
                  <a:cubicBezTo>
                    <a:pt x="286" y="541"/>
                    <a:pt x="338" y="548"/>
                    <a:pt x="391" y="555"/>
                  </a:cubicBezTo>
                  <a:cubicBezTo>
                    <a:pt x="394" y="533"/>
                    <a:pt x="397" y="512"/>
                    <a:pt x="400" y="490"/>
                  </a:cubicBezTo>
                  <a:cubicBezTo>
                    <a:pt x="347" y="483"/>
                    <a:pt x="295" y="476"/>
                    <a:pt x="242" y="469"/>
                  </a:cubicBezTo>
                  <a:close/>
                  <a:moveTo>
                    <a:pt x="251" y="404"/>
                  </a:moveTo>
                  <a:cubicBezTo>
                    <a:pt x="304" y="411"/>
                    <a:pt x="356" y="417"/>
                    <a:pt x="408" y="424"/>
                  </a:cubicBezTo>
                  <a:cubicBezTo>
                    <a:pt x="411" y="402"/>
                    <a:pt x="414" y="381"/>
                    <a:pt x="417" y="359"/>
                  </a:cubicBezTo>
                  <a:cubicBezTo>
                    <a:pt x="364" y="352"/>
                    <a:pt x="312" y="345"/>
                    <a:pt x="259" y="338"/>
                  </a:cubicBezTo>
                  <a:cubicBezTo>
                    <a:pt x="256" y="361"/>
                    <a:pt x="254" y="382"/>
                    <a:pt x="251" y="404"/>
                  </a:cubicBezTo>
                  <a:close/>
                  <a:moveTo>
                    <a:pt x="749" y="239"/>
                  </a:moveTo>
                  <a:cubicBezTo>
                    <a:pt x="749" y="262"/>
                    <a:pt x="749" y="282"/>
                    <a:pt x="749" y="303"/>
                  </a:cubicBezTo>
                  <a:cubicBezTo>
                    <a:pt x="802" y="303"/>
                    <a:pt x="855" y="303"/>
                    <a:pt x="907" y="303"/>
                  </a:cubicBezTo>
                  <a:cubicBezTo>
                    <a:pt x="907" y="281"/>
                    <a:pt x="907" y="260"/>
                    <a:pt x="907" y="239"/>
                  </a:cubicBezTo>
                  <a:cubicBezTo>
                    <a:pt x="854" y="239"/>
                    <a:pt x="802" y="239"/>
                    <a:pt x="749" y="239"/>
                  </a:cubicBezTo>
                  <a:close/>
                  <a:moveTo>
                    <a:pt x="907" y="567"/>
                  </a:moveTo>
                  <a:cubicBezTo>
                    <a:pt x="907" y="546"/>
                    <a:pt x="907" y="525"/>
                    <a:pt x="907" y="504"/>
                  </a:cubicBezTo>
                  <a:cubicBezTo>
                    <a:pt x="854" y="504"/>
                    <a:pt x="801" y="504"/>
                    <a:pt x="749" y="504"/>
                  </a:cubicBezTo>
                  <a:cubicBezTo>
                    <a:pt x="749" y="526"/>
                    <a:pt x="749" y="546"/>
                    <a:pt x="749" y="567"/>
                  </a:cubicBezTo>
                  <a:cubicBezTo>
                    <a:pt x="802" y="567"/>
                    <a:pt x="854" y="567"/>
                    <a:pt x="907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870780" y="2242428"/>
              <a:ext cx="420829" cy="997558"/>
            </a:xfrm>
            <a:custGeom>
              <a:avLst/>
              <a:gdLst>
                <a:gd name="T0" fmla="*/ 0 w 449"/>
                <a:gd name="T1" fmla="*/ 1192 h 1192"/>
                <a:gd name="T2" fmla="*/ 0 w 449"/>
                <a:gd name="T3" fmla="*/ 0 h 1192"/>
                <a:gd name="T4" fmla="*/ 449 w 449"/>
                <a:gd name="T5" fmla="*/ 0 h 1192"/>
                <a:gd name="T6" fmla="*/ 449 w 449"/>
                <a:gd name="T7" fmla="*/ 1192 h 1192"/>
                <a:gd name="T8" fmla="*/ 0 w 449"/>
                <a:gd name="T9" fmla="*/ 1192 h 1192"/>
                <a:gd name="T10" fmla="*/ 315 w 449"/>
                <a:gd name="T11" fmla="*/ 832 h 1192"/>
                <a:gd name="T12" fmla="*/ 225 w 449"/>
                <a:gd name="T13" fmla="*/ 741 h 1192"/>
                <a:gd name="T14" fmla="*/ 134 w 449"/>
                <a:gd name="T15" fmla="*/ 831 h 1192"/>
                <a:gd name="T16" fmla="*/ 225 w 449"/>
                <a:gd name="T17" fmla="*/ 923 h 1192"/>
                <a:gd name="T18" fmla="*/ 315 w 449"/>
                <a:gd name="T19" fmla="*/ 832 h 1192"/>
                <a:gd name="T20" fmla="*/ 303 w 449"/>
                <a:gd name="T21" fmla="*/ 387 h 1192"/>
                <a:gd name="T22" fmla="*/ 303 w 449"/>
                <a:gd name="T23" fmla="*/ 323 h 1192"/>
                <a:gd name="T24" fmla="*/ 145 w 449"/>
                <a:gd name="T25" fmla="*/ 323 h 1192"/>
                <a:gd name="T26" fmla="*/ 145 w 449"/>
                <a:gd name="T27" fmla="*/ 387 h 1192"/>
                <a:gd name="T28" fmla="*/ 303 w 449"/>
                <a:gd name="T29" fmla="*/ 387 h 1192"/>
                <a:gd name="T30" fmla="*/ 146 w 449"/>
                <a:gd name="T31" fmla="*/ 254 h 1192"/>
                <a:gd name="T32" fmla="*/ 303 w 449"/>
                <a:gd name="T33" fmla="*/ 254 h 1192"/>
                <a:gd name="T34" fmla="*/ 303 w 449"/>
                <a:gd name="T35" fmla="*/ 190 h 1192"/>
                <a:gd name="T36" fmla="*/ 146 w 449"/>
                <a:gd name="T37" fmla="*/ 190 h 1192"/>
                <a:gd name="T38" fmla="*/ 146 w 449"/>
                <a:gd name="T39" fmla="*/ 254 h 1192"/>
                <a:gd name="T40" fmla="*/ 304 w 449"/>
                <a:gd name="T41" fmla="*/ 455 h 1192"/>
                <a:gd name="T42" fmla="*/ 145 w 449"/>
                <a:gd name="T43" fmla="*/ 455 h 1192"/>
                <a:gd name="T44" fmla="*/ 145 w 449"/>
                <a:gd name="T45" fmla="*/ 518 h 1192"/>
                <a:gd name="T46" fmla="*/ 304 w 449"/>
                <a:gd name="T47" fmla="*/ 518 h 1192"/>
                <a:gd name="T48" fmla="*/ 304 w 449"/>
                <a:gd name="T49" fmla="*/ 45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1192">
                  <a:moveTo>
                    <a:pt x="0" y="1192"/>
                  </a:moveTo>
                  <a:cubicBezTo>
                    <a:pt x="0" y="795"/>
                    <a:pt x="0" y="398"/>
                    <a:pt x="0" y="0"/>
                  </a:cubicBezTo>
                  <a:cubicBezTo>
                    <a:pt x="150" y="0"/>
                    <a:pt x="299" y="0"/>
                    <a:pt x="449" y="0"/>
                  </a:cubicBezTo>
                  <a:cubicBezTo>
                    <a:pt x="449" y="398"/>
                    <a:pt x="449" y="794"/>
                    <a:pt x="449" y="1192"/>
                  </a:cubicBezTo>
                  <a:cubicBezTo>
                    <a:pt x="300" y="1192"/>
                    <a:pt x="151" y="1192"/>
                    <a:pt x="0" y="1192"/>
                  </a:cubicBezTo>
                  <a:close/>
                  <a:moveTo>
                    <a:pt x="315" y="832"/>
                  </a:moveTo>
                  <a:cubicBezTo>
                    <a:pt x="315" y="782"/>
                    <a:pt x="275" y="741"/>
                    <a:pt x="225" y="741"/>
                  </a:cubicBezTo>
                  <a:cubicBezTo>
                    <a:pt x="175" y="740"/>
                    <a:pt x="134" y="781"/>
                    <a:pt x="134" y="831"/>
                  </a:cubicBezTo>
                  <a:cubicBezTo>
                    <a:pt x="134" y="881"/>
                    <a:pt x="175" y="923"/>
                    <a:pt x="225" y="923"/>
                  </a:cubicBezTo>
                  <a:cubicBezTo>
                    <a:pt x="274" y="922"/>
                    <a:pt x="315" y="881"/>
                    <a:pt x="315" y="832"/>
                  </a:cubicBezTo>
                  <a:close/>
                  <a:moveTo>
                    <a:pt x="303" y="387"/>
                  </a:moveTo>
                  <a:cubicBezTo>
                    <a:pt x="303" y="365"/>
                    <a:pt x="303" y="344"/>
                    <a:pt x="303" y="323"/>
                  </a:cubicBezTo>
                  <a:cubicBezTo>
                    <a:pt x="250" y="323"/>
                    <a:pt x="198" y="323"/>
                    <a:pt x="145" y="323"/>
                  </a:cubicBezTo>
                  <a:cubicBezTo>
                    <a:pt x="145" y="344"/>
                    <a:pt x="145" y="365"/>
                    <a:pt x="145" y="387"/>
                  </a:cubicBezTo>
                  <a:cubicBezTo>
                    <a:pt x="198" y="387"/>
                    <a:pt x="251" y="387"/>
                    <a:pt x="303" y="387"/>
                  </a:cubicBezTo>
                  <a:close/>
                  <a:moveTo>
                    <a:pt x="146" y="254"/>
                  </a:moveTo>
                  <a:cubicBezTo>
                    <a:pt x="198" y="254"/>
                    <a:pt x="250" y="254"/>
                    <a:pt x="303" y="254"/>
                  </a:cubicBezTo>
                  <a:cubicBezTo>
                    <a:pt x="303" y="233"/>
                    <a:pt x="303" y="212"/>
                    <a:pt x="303" y="190"/>
                  </a:cubicBezTo>
                  <a:cubicBezTo>
                    <a:pt x="251" y="190"/>
                    <a:pt x="199" y="190"/>
                    <a:pt x="146" y="190"/>
                  </a:cubicBezTo>
                  <a:cubicBezTo>
                    <a:pt x="146" y="212"/>
                    <a:pt x="146" y="233"/>
                    <a:pt x="146" y="254"/>
                  </a:cubicBezTo>
                  <a:close/>
                  <a:moveTo>
                    <a:pt x="304" y="455"/>
                  </a:moveTo>
                  <a:cubicBezTo>
                    <a:pt x="250" y="455"/>
                    <a:pt x="198" y="455"/>
                    <a:pt x="145" y="455"/>
                  </a:cubicBezTo>
                  <a:cubicBezTo>
                    <a:pt x="145" y="477"/>
                    <a:pt x="145" y="497"/>
                    <a:pt x="145" y="518"/>
                  </a:cubicBezTo>
                  <a:cubicBezTo>
                    <a:pt x="199" y="518"/>
                    <a:pt x="251" y="518"/>
                    <a:pt x="304" y="518"/>
                  </a:cubicBezTo>
                  <a:cubicBezTo>
                    <a:pt x="304" y="496"/>
                    <a:pt x="304" y="476"/>
                    <a:pt x="304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605286" y="2916894"/>
              <a:ext cx="47156" cy="42772"/>
            </a:xfrm>
            <a:custGeom>
              <a:avLst/>
              <a:gdLst>
                <a:gd name="T0" fmla="*/ 24 w 50"/>
                <a:gd name="T1" fmla="*/ 50 h 51"/>
                <a:gd name="T2" fmla="*/ 0 w 50"/>
                <a:gd name="T3" fmla="*/ 25 h 51"/>
                <a:gd name="T4" fmla="*/ 26 w 50"/>
                <a:gd name="T5" fmla="*/ 1 h 51"/>
                <a:gd name="T6" fmla="*/ 49 w 50"/>
                <a:gd name="T7" fmla="*/ 27 h 51"/>
                <a:gd name="T8" fmla="*/ 24 w 50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4" y="50"/>
                  </a:moveTo>
                  <a:cubicBezTo>
                    <a:pt x="10" y="50"/>
                    <a:pt x="0" y="39"/>
                    <a:pt x="0" y="25"/>
                  </a:cubicBezTo>
                  <a:cubicBezTo>
                    <a:pt x="1" y="11"/>
                    <a:pt x="12" y="0"/>
                    <a:pt x="26" y="1"/>
                  </a:cubicBezTo>
                  <a:cubicBezTo>
                    <a:pt x="39" y="1"/>
                    <a:pt x="50" y="13"/>
                    <a:pt x="49" y="27"/>
                  </a:cubicBezTo>
                  <a:cubicBezTo>
                    <a:pt x="49" y="40"/>
                    <a:pt x="37" y="51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4083016" y="2894977"/>
              <a:ext cx="47156" cy="4206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38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1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058212" y="2917601"/>
              <a:ext cx="45966" cy="41005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5" y="49"/>
                  </a:cubicBezTo>
                  <a:cubicBezTo>
                    <a:pt x="11" y="49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xmlns="" val="7107459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" name="文本框 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36647" y="1556141"/>
            <a:ext cx="2620469" cy="2620469"/>
            <a:chOff x="1136647" y="1556141"/>
            <a:chExt cx="2620469" cy="2620469"/>
          </a:xfrm>
        </p:grpSpPr>
        <p:sp>
          <p:nvSpPr>
            <p:cNvPr id="12" name="椭圆 11"/>
            <p:cNvSpPr/>
            <p:nvPr/>
          </p:nvSpPr>
          <p:spPr>
            <a:xfrm>
              <a:off x="1136647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282229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5765" y="3896672"/>
            <a:ext cx="2620469" cy="2620469"/>
            <a:chOff x="4785765" y="3896672"/>
            <a:chExt cx="2620469" cy="2620469"/>
          </a:xfrm>
        </p:grpSpPr>
        <p:sp>
          <p:nvSpPr>
            <p:cNvPr id="15" name="椭圆 14"/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931347" y="4042254"/>
              <a:ext cx="2329306" cy="2329306"/>
            </a:xfrm>
            <a:prstGeom prst="ellipse">
              <a:avLst/>
            </a:prstGeom>
            <a:solidFill>
              <a:srgbClr val="F3D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34884" y="1556141"/>
            <a:ext cx="2620469" cy="2620469"/>
            <a:chOff x="8434884" y="1556141"/>
            <a:chExt cx="2620469" cy="2620469"/>
          </a:xfrm>
        </p:grpSpPr>
        <p:sp>
          <p:nvSpPr>
            <p:cNvPr id="18" name="椭圆 17"/>
            <p:cNvSpPr/>
            <p:nvPr/>
          </p:nvSpPr>
          <p:spPr>
            <a:xfrm>
              <a:off x="8434884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580466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78849">
            <a:off x="3770058" y="3634004"/>
            <a:ext cx="902848" cy="1074675"/>
            <a:chOff x="6865257" y="1118912"/>
            <a:chExt cx="902848" cy="1074675"/>
          </a:xfrm>
        </p:grpSpPr>
        <p:sp>
          <p:nvSpPr>
            <p:cNvPr id="27" name="燕尾形 26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9312279" flipV="1">
            <a:off x="7557781" y="3639271"/>
            <a:ext cx="902848" cy="1074675"/>
            <a:chOff x="6865257" y="1118912"/>
            <a:chExt cx="902848" cy="1074675"/>
          </a:xfrm>
        </p:grpSpPr>
        <p:sp>
          <p:nvSpPr>
            <p:cNvPr id="31" name="燕尾形 30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401379" y="4913594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50498" y="1944780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99617" y="4925521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5508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" name="文本框 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086" y="1194892"/>
            <a:ext cx="11409829" cy="5048780"/>
            <a:chOff x="427531" y="1194892"/>
            <a:chExt cx="11409829" cy="5048780"/>
          </a:xfrm>
        </p:grpSpPr>
        <p:sp>
          <p:nvSpPr>
            <p:cNvPr id="14" name="任意多边形 13"/>
            <p:cNvSpPr/>
            <p:nvPr/>
          </p:nvSpPr>
          <p:spPr>
            <a:xfrm rot="2700000">
              <a:off x="3566946" y="2018319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8900000" flipH="1">
              <a:off x="5739947" y="2018319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F3DE5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8900000" flipV="1">
              <a:off x="3566946" y="4181991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2700000" flipH="1" flipV="1">
              <a:off x="5739947" y="4181991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7258" y="1609206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 smtClean="0">
                  <a:solidFill>
                    <a:schemeClr val="bg1"/>
                  </a:solidFill>
                </a:rPr>
                <a:t>1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74542" y="1609206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>
                  <a:solidFill>
                    <a:srgbClr val="485766"/>
                  </a:solidFill>
                </a:rPr>
                <a:t>2</a:t>
              </a:r>
              <a:endParaRPr lang="zh-HK" altLang="en-US" sz="6000" b="1" dirty="0">
                <a:solidFill>
                  <a:srgbClr val="485766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17258" y="4913357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 smtClean="0">
                  <a:solidFill>
                    <a:schemeClr val="bg1"/>
                  </a:solidFill>
                </a:rPr>
                <a:t>3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74542" y="4913357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 smtClean="0">
                  <a:solidFill>
                    <a:schemeClr val="bg1"/>
                  </a:solidFill>
                </a:rPr>
                <a:t>4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1805" y="4944134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27531" y="497491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7531" y="161848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1805" y="161848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228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08"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00400" y="2644170"/>
            <a:ext cx="57912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9600" b="1" spc="300" dirty="0" smtClean="0">
                <a:solidFill>
                  <a:srgbClr val="F1D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9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nks</a:t>
            </a:r>
            <a:r>
              <a:rPr lang="en-US" altLang="zh-CN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HK" altLang="en-US" sz="9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chemeClr val="bg1"/>
                </a:solidFill>
              </a:rPr>
              <a:t>Copyight</a:t>
            </a:r>
            <a:r>
              <a:rPr lang="en-US" altLang="zh-HK" sz="1200" dirty="0" smtClean="0">
                <a:solidFill>
                  <a:schemeClr val="bg1"/>
                </a:solidFill>
              </a:rPr>
              <a:t> @2014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wechat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damen_ppp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lnc</a:t>
            </a:r>
            <a:endParaRPr lang="en-US" altLang="zh-HK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7592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583521" y="723533"/>
            <a:ext cx="5024958" cy="5410934"/>
            <a:chOff x="3433242" y="449263"/>
            <a:chExt cx="5024958" cy="5410934"/>
          </a:xfrm>
        </p:grpSpPr>
        <p:sp>
          <p:nvSpPr>
            <p:cNvPr id="3" name="文本框 2"/>
            <p:cNvSpPr txBox="1"/>
            <p:nvPr/>
          </p:nvSpPr>
          <p:spPr>
            <a:xfrm>
              <a:off x="3433242" y="5029200"/>
              <a:ext cx="5024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4800" b="1" dirty="0" smtClean="0">
                  <a:solidFill>
                    <a:srgbClr val="7B33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DAMEN PPT</a:t>
              </a:r>
              <a:endParaRPr lang="zh-HK" altLang="en-US" sz="4800" b="1" dirty="0">
                <a:solidFill>
                  <a:srgbClr val="7B33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939762" y="4925161"/>
              <a:ext cx="355431" cy="355431"/>
            </a:xfrm>
            <a:prstGeom prst="ellipse">
              <a:avLst/>
            </a:prstGeom>
            <a:noFill/>
            <a:ln>
              <a:solidFill>
                <a:srgbClr val="7B3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7B3349"/>
                  </a:solidFill>
                </a:rPr>
                <a:t>R</a:t>
              </a:r>
              <a:endParaRPr lang="zh-HK" altLang="en-US" sz="2400" dirty="0">
                <a:solidFill>
                  <a:srgbClr val="7B3349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73964" y="449263"/>
              <a:ext cx="4343514" cy="4343514"/>
              <a:chOff x="5017548" y="1916113"/>
              <a:chExt cx="4343514" cy="43435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椭圆 4"/>
              <p:cNvSpPr/>
              <p:nvPr/>
            </p:nvSpPr>
            <p:spPr>
              <a:xfrm>
                <a:off x="5017548" y="1916113"/>
                <a:ext cx="4343514" cy="4343514"/>
              </a:xfrm>
              <a:prstGeom prst="ellipse">
                <a:avLst/>
              </a:prstGeom>
              <a:solidFill>
                <a:srgbClr val="7B3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5198580" y="2085579"/>
                <a:ext cx="3981450" cy="4004582"/>
                <a:chOff x="891211" y="1228608"/>
                <a:chExt cx="3981450" cy="400458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1511922" y="2078145"/>
                  <a:ext cx="2740026" cy="3155045"/>
                </a:xfrm>
                <a:custGeom>
                  <a:avLst/>
                  <a:gdLst>
                    <a:gd name="connsiteX0" fmla="*/ 262850 w 2740026"/>
                    <a:gd name="connsiteY0" fmla="*/ 0 h 3155045"/>
                    <a:gd name="connsiteX1" fmla="*/ 2497019 w 2740026"/>
                    <a:gd name="connsiteY1" fmla="*/ 0 h 3155045"/>
                    <a:gd name="connsiteX2" fmla="*/ 2740025 w 2740026"/>
                    <a:gd name="connsiteY2" fmla="*/ 243006 h 3155045"/>
                    <a:gd name="connsiteX3" fmla="*/ 2740025 w 2740026"/>
                    <a:gd name="connsiteY3" fmla="*/ 1215000 h 3155045"/>
                    <a:gd name="connsiteX4" fmla="*/ 2720929 w 2740026"/>
                    <a:gd name="connsiteY4" fmla="*/ 1309589 h 3155045"/>
                    <a:gd name="connsiteX5" fmla="*/ 2710240 w 2740026"/>
                    <a:gd name="connsiteY5" fmla="*/ 1329282 h 3155045"/>
                    <a:gd name="connsiteX6" fmla="*/ 2712192 w 2740026"/>
                    <a:gd name="connsiteY6" fmla="*/ 1337666 h 3155045"/>
                    <a:gd name="connsiteX7" fmla="*/ 2740026 w 2740026"/>
                    <a:gd name="connsiteY7" fmla="*/ 1642497 h 3155045"/>
                    <a:gd name="connsiteX8" fmla="*/ 1370013 w 2740026"/>
                    <a:gd name="connsiteY8" fmla="*/ 3155045 h 3155045"/>
                    <a:gd name="connsiteX9" fmla="*/ 0 w 2740026"/>
                    <a:gd name="connsiteY9" fmla="*/ 1642497 h 3155045"/>
                    <a:gd name="connsiteX10" fmla="*/ 27834 w 2740026"/>
                    <a:gd name="connsiteY10" fmla="*/ 1337666 h 3155045"/>
                    <a:gd name="connsiteX11" fmla="*/ 36331 w 2740026"/>
                    <a:gd name="connsiteY11" fmla="*/ 1301182 h 3155045"/>
                    <a:gd name="connsiteX12" fmla="*/ 24781 w 2740026"/>
                    <a:gd name="connsiteY12" fmla="*/ 1263975 h 3155045"/>
                    <a:gd name="connsiteX13" fmla="*/ 19844 w 2740026"/>
                    <a:gd name="connsiteY13" fmla="*/ 1215000 h 3155045"/>
                    <a:gd name="connsiteX14" fmla="*/ 19844 w 2740026"/>
                    <a:gd name="connsiteY14" fmla="*/ 243006 h 3155045"/>
                    <a:gd name="connsiteX15" fmla="*/ 262850 w 2740026"/>
                    <a:gd name="connsiteY15" fmla="*/ 0 h 3155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0026" h="3155045">
                      <a:moveTo>
                        <a:pt x="262850" y="0"/>
                      </a:moveTo>
                      <a:lnTo>
                        <a:pt x="2497019" y="0"/>
                      </a:lnTo>
                      <a:cubicBezTo>
                        <a:pt x="2631228" y="0"/>
                        <a:pt x="2740025" y="108797"/>
                        <a:pt x="2740025" y="243006"/>
                      </a:cubicBezTo>
                      <a:lnTo>
                        <a:pt x="2740025" y="1215000"/>
                      </a:lnTo>
                      <a:cubicBezTo>
                        <a:pt x="2740025" y="1248552"/>
                        <a:pt x="2733225" y="1280516"/>
                        <a:pt x="2720929" y="1309589"/>
                      </a:cubicBezTo>
                      <a:lnTo>
                        <a:pt x="2710240" y="1329282"/>
                      </a:lnTo>
                      <a:lnTo>
                        <a:pt x="2712192" y="1337666"/>
                      </a:lnTo>
                      <a:cubicBezTo>
                        <a:pt x="2730442" y="1436129"/>
                        <a:pt x="2740026" y="1538078"/>
                        <a:pt x="2740026" y="1642497"/>
                      </a:cubicBezTo>
                      <a:cubicBezTo>
                        <a:pt x="2740026" y="2477854"/>
                        <a:pt x="2126650" y="3155045"/>
                        <a:pt x="1370013" y="3155045"/>
                      </a:cubicBezTo>
                      <a:cubicBezTo>
                        <a:pt x="613376" y="3155045"/>
                        <a:pt x="0" y="2477854"/>
                        <a:pt x="0" y="1642497"/>
                      </a:cubicBezTo>
                      <a:cubicBezTo>
                        <a:pt x="0" y="1538078"/>
                        <a:pt x="9584" y="1436129"/>
                        <a:pt x="27834" y="1337666"/>
                      </a:cubicBezTo>
                      <a:lnTo>
                        <a:pt x="36331" y="1301182"/>
                      </a:lnTo>
                      <a:lnTo>
                        <a:pt x="24781" y="1263975"/>
                      </a:lnTo>
                      <a:cubicBezTo>
                        <a:pt x="21544" y="1248155"/>
                        <a:pt x="19844" y="1231776"/>
                        <a:pt x="19844" y="1215000"/>
                      </a:cubicBezTo>
                      <a:lnTo>
                        <a:pt x="19844" y="243006"/>
                      </a:lnTo>
                      <a:cubicBezTo>
                        <a:pt x="19844" y="108797"/>
                        <a:pt x="128641" y="0"/>
                        <a:pt x="2628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341C1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/>
                </p:cNvSpPr>
                <p:nvPr/>
              </p:nvSpPr>
              <p:spPr bwMode="auto">
                <a:xfrm>
                  <a:off x="2038917" y="3914892"/>
                  <a:ext cx="505051" cy="194789"/>
                </a:xfrm>
                <a:custGeom>
                  <a:avLst/>
                  <a:gdLst>
                    <a:gd name="T0" fmla="*/ 142 w 289"/>
                    <a:gd name="T1" fmla="*/ 0 h 112"/>
                    <a:gd name="T2" fmla="*/ 250 w 289"/>
                    <a:gd name="T3" fmla="*/ 0 h 112"/>
                    <a:gd name="T4" fmla="*/ 281 w 289"/>
                    <a:gd name="T5" fmla="*/ 43 h 112"/>
                    <a:gd name="T6" fmla="*/ 207 w 289"/>
                    <a:gd name="T7" fmla="*/ 107 h 112"/>
                    <a:gd name="T8" fmla="*/ 122 w 289"/>
                    <a:gd name="T9" fmla="*/ 64 h 112"/>
                    <a:gd name="T10" fmla="*/ 94 w 289"/>
                    <a:gd name="T11" fmla="*/ 48 h 112"/>
                    <a:gd name="T12" fmla="*/ 28 w 289"/>
                    <a:gd name="T13" fmla="*/ 49 h 112"/>
                    <a:gd name="T14" fmla="*/ 0 w 289"/>
                    <a:gd name="T15" fmla="*/ 24 h 112"/>
                    <a:gd name="T16" fmla="*/ 28 w 289"/>
                    <a:gd name="T17" fmla="*/ 0 h 112"/>
                    <a:gd name="T18" fmla="*/ 142 w 289"/>
                    <a:gd name="T19" fmla="*/ 0 h 112"/>
                    <a:gd name="T20" fmla="*/ 142 w 289"/>
                    <a:gd name="T2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9" h="112">
                      <a:moveTo>
                        <a:pt x="142" y="0"/>
                      </a:moveTo>
                      <a:cubicBezTo>
                        <a:pt x="178" y="0"/>
                        <a:pt x="214" y="0"/>
                        <a:pt x="250" y="0"/>
                      </a:cubicBezTo>
                      <a:cubicBezTo>
                        <a:pt x="279" y="0"/>
                        <a:pt x="289" y="14"/>
                        <a:pt x="281" y="43"/>
                      </a:cubicBezTo>
                      <a:cubicBezTo>
                        <a:pt x="269" y="79"/>
                        <a:pt x="245" y="102"/>
                        <a:pt x="207" y="107"/>
                      </a:cubicBezTo>
                      <a:cubicBezTo>
                        <a:pt x="170" y="112"/>
                        <a:pt x="141" y="96"/>
                        <a:pt x="122" y="64"/>
                      </a:cubicBezTo>
                      <a:cubicBezTo>
                        <a:pt x="115" y="52"/>
                        <a:pt x="107" y="48"/>
                        <a:pt x="94" y="48"/>
                      </a:cubicBezTo>
                      <a:cubicBezTo>
                        <a:pt x="72" y="49"/>
                        <a:pt x="50" y="49"/>
                        <a:pt x="28" y="49"/>
                      </a:cubicBezTo>
                      <a:cubicBezTo>
                        <a:pt x="12" y="49"/>
                        <a:pt x="0" y="41"/>
                        <a:pt x="0" y="24"/>
                      </a:cubicBezTo>
                      <a:cubicBezTo>
                        <a:pt x="0" y="8"/>
                        <a:pt x="11" y="0"/>
                        <a:pt x="28" y="0"/>
                      </a:cubicBezTo>
                      <a:cubicBezTo>
                        <a:pt x="66" y="0"/>
                        <a:pt x="10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3326266" y="3914893"/>
                  <a:ext cx="505051" cy="194789"/>
                </a:xfrm>
                <a:custGeom>
                  <a:avLst/>
                  <a:gdLst>
                    <a:gd name="T0" fmla="*/ 142 w 289"/>
                    <a:gd name="T1" fmla="*/ 0 h 112"/>
                    <a:gd name="T2" fmla="*/ 250 w 289"/>
                    <a:gd name="T3" fmla="*/ 0 h 112"/>
                    <a:gd name="T4" fmla="*/ 281 w 289"/>
                    <a:gd name="T5" fmla="*/ 43 h 112"/>
                    <a:gd name="T6" fmla="*/ 207 w 289"/>
                    <a:gd name="T7" fmla="*/ 107 h 112"/>
                    <a:gd name="T8" fmla="*/ 122 w 289"/>
                    <a:gd name="T9" fmla="*/ 64 h 112"/>
                    <a:gd name="T10" fmla="*/ 94 w 289"/>
                    <a:gd name="T11" fmla="*/ 48 h 112"/>
                    <a:gd name="T12" fmla="*/ 28 w 289"/>
                    <a:gd name="T13" fmla="*/ 49 h 112"/>
                    <a:gd name="T14" fmla="*/ 0 w 289"/>
                    <a:gd name="T15" fmla="*/ 24 h 112"/>
                    <a:gd name="T16" fmla="*/ 28 w 289"/>
                    <a:gd name="T17" fmla="*/ 0 h 112"/>
                    <a:gd name="T18" fmla="*/ 142 w 289"/>
                    <a:gd name="T19" fmla="*/ 0 h 112"/>
                    <a:gd name="T20" fmla="*/ 142 w 289"/>
                    <a:gd name="T2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9" h="112">
                      <a:moveTo>
                        <a:pt x="142" y="0"/>
                      </a:moveTo>
                      <a:cubicBezTo>
                        <a:pt x="178" y="0"/>
                        <a:pt x="214" y="0"/>
                        <a:pt x="250" y="0"/>
                      </a:cubicBezTo>
                      <a:cubicBezTo>
                        <a:pt x="279" y="0"/>
                        <a:pt x="289" y="14"/>
                        <a:pt x="281" y="43"/>
                      </a:cubicBezTo>
                      <a:cubicBezTo>
                        <a:pt x="269" y="79"/>
                        <a:pt x="245" y="102"/>
                        <a:pt x="207" y="107"/>
                      </a:cubicBezTo>
                      <a:cubicBezTo>
                        <a:pt x="170" y="112"/>
                        <a:pt x="141" y="96"/>
                        <a:pt x="122" y="64"/>
                      </a:cubicBezTo>
                      <a:cubicBezTo>
                        <a:pt x="115" y="52"/>
                        <a:pt x="107" y="48"/>
                        <a:pt x="94" y="48"/>
                      </a:cubicBezTo>
                      <a:cubicBezTo>
                        <a:pt x="72" y="49"/>
                        <a:pt x="50" y="49"/>
                        <a:pt x="28" y="49"/>
                      </a:cubicBezTo>
                      <a:cubicBezTo>
                        <a:pt x="12" y="49"/>
                        <a:pt x="0" y="41"/>
                        <a:pt x="0" y="24"/>
                      </a:cubicBezTo>
                      <a:cubicBezTo>
                        <a:pt x="0" y="8"/>
                        <a:pt x="11" y="0"/>
                        <a:pt x="28" y="0"/>
                      </a:cubicBezTo>
                      <a:cubicBezTo>
                        <a:pt x="66" y="0"/>
                        <a:pt x="10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20" name="Freeform 21"/>
                <p:cNvSpPr>
                  <a:spLocks/>
                </p:cNvSpPr>
                <p:nvPr/>
              </p:nvSpPr>
              <p:spPr bwMode="auto">
                <a:xfrm>
                  <a:off x="891211" y="1228608"/>
                  <a:ext cx="3981450" cy="3028950"/>
                </a:xfrm>
                <a:custGeom>
                  <a:avLst/>
                  <a:gdLst>
                    <a:gd name="T0" fmla="*/ 157 w 1220"/>
                    <a:gd name="T1" fmla="*/ 879 h 927"/>
                    <a:gd name="T2" fmla="*/ 67 w 1220"/>
                    <a:gd name="T3" fmla="*/ 639 h 927"/>
                    <a:gd name="T4" fmla="*/ 597 w 1220"/>
                    <a:gd name="T5" fmla="*/ 55 h 927"/>
                    <a:gd name="T6" fmla="*/ 1040 w 1220"/>
                    <a:gd name="T7" fmla="*/ 311 h 927"/>
                    <a:gd name="T8" fmla="*/ 1100 w 1220"/>
                    <a:gd name="T9" fmla="*/ 759 h 927"/>
                    <a:gd name="T10" fmla="*/ 1060 w 1220"/>
                    <a:gd name="T11" fmla="*/ 874 h 927"/>
                    <a:gd name="T12" fmla="*/ 1003 w 1220"/>
                    <a:gd name="T13" fmla="*/ 760 h 927"/>
                    <a:gd name="T14" fmla="*/ 922 w 1220"/>
                    <a:gd name="T15" fmla="*/ 620 h 927"/>
                    <a:gd name="T16" fmla="*/ 231 w 1220"/>
                    <a:gd name="T17" fmla="*/ 766 h 927"/>
                    <a:gd name="T18" fmla="*/ 176 w 1220"/>
                    <a:gd name="T19" fmla="*/ 859 h 927"/>
                    <a:gd name="T20" fmla="*/ 157 w 1220"/>
                    <a:gd name="T21" fmla="*/ 879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0" h="927">
                      <a:moveTo>
                        <a:pt x="157" y="879"/>
                      </a:moveTo>
                      <a:cubicBezTo>
                        <a:pt x="157" y="879"/>
                        <a:pt x="133" y="927"/>
                        <a:pt x="67" y="639"/>
                      </a:cubicBezTo>
                      <a:cubicBezTo>
                        <a:pt x="0" y="352"/>
                        <a:pt x="193" y="74"/>
                        <a:pt x="597" y="55"/>
                      </a:cubicBezTo>
                      <a:cubicBezTo>
                        <a:pt x="1001" y="0"/>
                        <a:pt x="1084" y="339"/>
                        <a:pt x="1040" y="311"/>
                      </a:cubicBezTo>
                      <a:cubicBezTo>
                        <a:pt x="1220" y="274"/>
                        <a:pt x="1159" y="571"/>
                        <a:pt x="1100" y="759"/>
                      </a:cubicBezTo>
                      <a:cubicBezTo>
                        <a:pt x="1060" y="874"/>
                        <a:pt x="1060" y="874"/>
                        <a:pt x="1060" y="874"/>
                      </a:cubicBezTo>
                      <a:cubicBezTo>
                        <a:pt x="1003" y="760"/>
                        <a:pt x="1003" y="760"/>
                        <a:pt x="1003" y="760"/>
                      </a:cubicBezTo>
                      <a:cubicBezTo>
                        <a:pt x="1003" y="760"/>
                        <a:pt x="979" y="772"/>
                        <a:pt x="922" y="620"/>
                      </a:cubicBezTo>
                      <a:cubicBezTo>
                        <a:pt x="864" y="469"/>
                        <a:pt x="1087" y="835"/>
                        <a:pt x="231" y="766"/>
                      </a:cubicBezTo>
                      <a:cubicBezTo>
                        <a:pt x="231" y="766"/>
                        <a:pt x="207" y="806"/>
                        <a:pt x="176" y="859"/>
                      </a:cubicBezTo>
                      <a:lnTo>
                        <a:pt x="157" y="87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288" cap="flat">
                  <a:solidFill>
                    <a:srgbClr val="341C1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21" name="弧形 20"/>
                <p:cNvSpPr/>
                <p:nvPr/>
              </p:nvSpPr>
              <p:spPr>
                <a:xfrm rot="20514268">
                  <a:off x="2995709" y="3533705"/>
                  <a:ext cx="1500011" cy="971457"/>
                </a:xfrm>
                <a:prstGeom prst="arc">
                  <a:avLst>
                    <a:gd name="adj1" fmla="val 14632012"/>
                    <a:gd name="adj2" fmla="val 19019903"/>
                  </a:avLst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2722563" y="4696069"/>
                  <a:ext cx="574675" cy="303213"/>
                </a:xfrm>
                <a:custGeom>
                  <a:avLst/>
                  <a:gdLst>
                    <a:gd name="T0" fmla="*/ 157 w 242"/>
                    <a:gd name="T1" fmla="*/ 57 h 128"/>
                    <a:gd name="T2" fmla="*/ 149 w 242"/>
                    <a:gd name="T3" fmla="*/ 33 h 128"/>
                    <a:gd name="T4" fmla="*/ 159 w 242"/>
                    <a:gd name="T5" fmla="*/ 6 h 128"/>
                    <a:gd name="T6" fmla="*/ 184 w 242"/>
                    <a:gd name="T7" fmla="*/ 18 h 128"/>
                    <a:gd name="T8" fmla="*/ 193 w 242"/>
                    <a:gd name="T9" fmla="*/ 36 h 128"/>
                    <a:gd name="T10" fmla="*/ 223 w 242"/>
                    <a:gd name="T11" fmla="*/ 58 h 128"/>
                    <a:gd name="T12" fmla="*/ 242 w 242"/>
                    <a:gd name="T13" fmla="*/ 77 h 128"/>
                    <a:gd name="T14" fmla="*/ 223 w 242"/>
                    <a:gd name="T15" fmla="*/ 95 h 128"/>
                    <a:gd name="T16" fmla="*/ 173 w 242"/>
                    <a:gd name="T17" fmla="*/ 89 h 128"/>
                    <a:gd name="T18" fmla="*/ 30 w 242"/>
                    <a:gd name="T19" fmla="*/ 123 h 128"/>
                    <a:gd name="T20" fmla="*/ 15 w 242"/>
                    <a:gd name="T21" fmla="*/ 120 h 128"/>
                    <a:gd name="T22" fmla="*/ 2 w 242"/>
                    <a:gd name="T23" fmla="*/ 100 h 128"/>
                    <a:gd name="T24" fmla="*/ 22 w 242"/>
                    <a:gd name="T25" fmla="*/ 83 h 128"/>
                    <a:gd name="T26" fmla="*/ 87 w 242"/>
                    <a:gd name="T27" fmla="*/ 82 h 128"/>
                    <a:gd name="T28" fmla="*/ 157 w 242"/>
                    <a:gd name="T29" fmla="*/ 5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2" h="128">
                      <a:moveTo>
                        <a:pt x="157" y="57"/>
                      </a:moveTo>
                      <a:cubicBezTo>
                        <a:pt x="153" y="46"/>
                        <a:pt x="151" y="39"/>
                        <a:pt x="149" y="33"/>
                      </a:cubicBezTo>
                      <a:cubicBezTo>
                        <a:pt x="144" y="21"/>
                        <a:pt x="146" y="11"/>
                        <a:pt x="159" y="6"/>
                      </a:cubicBezTo>
                      <a:cubicBezTo>
                        <a:pt x="173" y="0"/>
                        <a:pt x="179" y="8"/>
                        <a:pt x="184" y="18"/>
                      </a:cubicBezTo>
                      <a:cubicBezTo>
                        <a:pt x="187" y="24"/>
                        <a:pt x="188" y="32"/>
                        <a:pt x="193" y="36"/>
                      </a:cubicBezTo>
                      <a:cubicBezTo>
                        <a:pt x="202" y="44"/>
                        <a:pt x="213" y="50"/>
                        <a:pt x="223" y="58"/>
                      </a:cubicBezTo>
                      <a:cubicBezTo>
                        <a:pt x="230" y="64"/>
                        <a:pt x="236" y="71"/>
                        <a:pt x="242" y="77"/>
                      </a:cubicBezTo>
                      <a:cubicBezTo>
                        <a:pt x="236" y="84"/>
                        <a:pt x="230" y="95"/>
                        <a:pt x="223" y="95"/>
                      </a:cubicBezTo>
                      <a:cubicBezTo>
                        <a:pt x="209" y="97"/>
                        <a:pt x="194" y="92"/>
                        <a:pt x="173" y="89"/>
                      </a:cubicBezTo>
                      <a:cubicBezTo>
                        <a:pt x="135" y="118"/>
                        <a:pt x="85" y="128"/>
                        <a:pt x="30" y="123"/>
                      </a:cubicBezTo>
                      <a:cubicBezTo>
                        <a:pt x="25" y="123"/>
                        <a:pt x="18" y="123"/>
                        <a:pt x="15" y="120"/>
                      </a:cubicBezTo>
                      <a:cubicBezTo>
                        <a:pt x="9" y="114"/>
                        <a:pt x="0" y="105"/>
                        <a:pt x="2" y="100"/>
                      </a:cubicBezTo>
                      <a:cubicBezTo>
                        <a:pt x="4" y="93"/>
                        <a:pt x="14" y="84"/>
                        <a:pt x="22" y="83"/>
                      </a:cubicBezTo>
                      <a:cubicBezTo>
                        <a:pt x="43" y="81"/>
                        <a:pt x="66" y="86"/>
                        <a:pt x="87" y="82"/>
                      </a:cubicBezTo>
                      <a:cubicBezTo>
                        <a:pt x="111" y="77"/>
                        <a:pt x="134" y="66"/>
                        <a:pt x="157" y="5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587833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902994" y="658922"/>
            <a:ext cx="2386012" cy="614362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628169" y="642938"/>
            <a:ext cx="293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err="1" smtClean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en-US" altLang="zh-HK" sz="3600" b="1" dirty="0" err="1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tants</a:t>
            </a:r>
            <a:endParaRPr lang="zh-HK" altLang="en-US" sz="3600" b="1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38" b="35781"/>
          <a:stretch/>
        </p:blipFill>
        <p:spPr>
          <a:xfrm>
            <a:off x="0" y="2098677"/>
            <a:ext cx="12192000" cy="28432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873627"/>
            <a:ext cx="12192000" cy="157162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0" y="1941515"/>
            <a:ext cx="12192000" cy="157162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06563" y="3973911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49900" y="3972919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678890" y="2540000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522227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365565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93238" y="3972919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rgbClr val="484848"/>
                </a:solidFill>
              </a:rPr>
              <a:t>Copyight</a:t>
            </a:r>
            <a:r>
              <a:rPr lang="en-US" altLang="zh-HK" sz="1200" dirty="0" smtClean="0">
                <a:solidFill>
                  <a:srgbClr val="484848"/>
                </a:solidFill>
              </a:rPr>
              <a:t> @2014 </a:t>
            </a:r>
            <a:r>
              <a:rPr lang="en-US" altLang="zh-CN" sz="1200" dirty="0" err="1" smtClean="0">
                <a:solidFill>
                  <a:srgbClr val="484848"/>
                </a:solidFill>
              </a:rPr>
              <a:t>wechat</a:t>
            </a:r>
            <a:r>
              <a:rPr lang="en-US" altLang="zh-HK" sz="1200" dirty="0" smtClean="0">
                <a:solidFill>
                  <a:srgbClr val="484848"/>
                </a:solidFill>
              </a:rPr>
              <a:t> </a:t>
            </a:r>
            <a:r>
              <a:rPr lang="en-US" altLang="zh-HK" sz="1200" dirty="0" err="1" smtClean="0">
                <a:solidFill>
                  <a:srgbClr val="484848"/>
                </a:solidFill>
              </a:rPr>
              <a:t>damen_ppp</a:t>
            </a:r>
            <a:r>
              <a:rPr lang="en-US" altLang="zh-HK" sz="1200" dirty="0" smtClean="0">
                <a:solidFill>
                  <a:srgbClr val="484848"/>
                </a:solidFill>
              </a:rPr>
              <a:t> </a:t>
            </a:r>
            <a:r>
              <a:rPr lang="en-US" altLang="zh-HK" sz="1200" dirty="0" err="1" smtClean="0">
                <a:solidFill>
                  <a:srgbClr val="484848"/>
                </a:solidFill>
              </a:rPr>
              <a:t>lnc</a:t>
            </a:r>
            <a:endParaRPr lang="en-US" altLang="zh-HK" sz="1200" dirty="0" smtClean="0">
              <a:solidFill>
                <a:srgbClr val="484848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rgbClr val="484848"/>
                </a:solidFill>
              </a:rPr>
              <a:t>All Rights Reserved</a:t>
            </a:r>
            <a:endParaRPr lang="zh-HK" altLang="en-US" sz="1200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4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peelOff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7"/>
          <a:stretch/>
        </p:blipFill>
        <p:spPr>
          <a:xfrm>
            <a:off x="0" y="0"/>
            <a:ext cx="12192000" cy="6879771"/>
          </a:xfrm>
          <a:prstGeom prst="rect">
            <a:avLst/>
          </a:prstGeom>
          <a:solidFill>
            <a:srgbClr val="F3DE5A">
              <a:alpha val="36000"/>
            </a:srgbClr>
          </a:solidFill>
        </p:spPr>
      </p:pic>
      <p:sp>
        <p:nvSpPr>
          <p:cNvPr id="29" name="椭圆 28"/>
          <p:cNvSpPr/>
          <p:nvPr/>
        </p:nvSpPr>
        <p:spPr>
          <a:xfrm>
            <a:off x="7275369" y="1679116"/>
            <a:ext cx="229156" cy="229156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椭圆 29"/>
          <p:cNvSpPr/>
          <p:nvPr/>
        </p:nvSpPr>
        <p:spPr>
          <a:xfrm>
            <a:off x="5886755" y="1499861"/>
            <a:ext cx="471201" cy="471201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椭圆 26"/>
          <p:cNvSpPr/>
          <p:nvPr/>
        </p:nvSpPr>
        <p:spPr>
          <a:xfrm>
            <a:off x="6490687" y="1202957"/>
            <a:ext cx="651951" cy="651951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椭圆 27"/>
          <p:cNvSpPr/>
          <p:nvPr/>
        </p:nvSpPr>
        <p:spPr>
          <a:xfrm>
            <a:off x="6863857" y="1872683"/>
            <a:ext cx="463448" cy="463448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椭圆 15"/>
          <p:cNvSpPr/>
          <p:nvPr/>
        </p:nvSpPr>
        <p:spPr>
          <a:xfrm>
            <a:off x="5463698" y="4433540"/>
            <a:ext cx="302440" cy="302440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椭圆 9"/>
          <p:cNvSpPr/>
          <p:nvPr/>
        </p:nvSpPr>
        <p:spPr>
          <a:xfrm>
            <a:off x="5641273" y="4639634"/>
            <a:ext cx="1102659" cy="1102659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椭圆 1"/>
          <p:cNvSpPr/>
          <p:nvPr/>
        </p:nvSpPr>
        <p:spPr>
          <a:xfrm>
            <a:off x="5893200" y="2982789"/>
            <a:ext cx="665144" cy="665144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椭圆 8"/>
          <p:cNvSpPr/>
          <p:nvPr/>
        </p:nvSpPr>
        <p:spPr>
          <a:xfrm>
            <a:off x="5200201" y="2318011"/>
            <a:ext cx="741225" cy="741225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椭圆 10"/>
          <p:cNvSpPr/>
          <p:nvPr/>
        </p:nvSpPr>
        <p:spPr>
          <a:xfrm>
            <a:off x="6538813" y="3814654"/>
            <a:ext cx="949380" cy="932962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椭圆 11"/>
          <p:cNvSpPr/>
          <p:nvPr/>
        </p:nvSpPr>
        <p:spPr>
          <a:xfrm>
            <a:off x="6634425" y="2869045"/>
            <a:ext cx="790515" cy="790515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椭圆 12"/>
          <p:cNvSpPr/>
          <p:nvPr/>
        </p:nvSpPr>
        <p:spPr>
          <a:xfrm>
            <a:off x="6084802" y="2088682"/>
            <a:ext cx="857026" cy="857026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椭圆 13"/>
          <p:cNvSpPr/>
          <p:nvPr/>
        </p:nvSpPr>
        <p:spPr>
          <a:xfrm>
            <a:off x="4855655" y="3072807"/>
            <a:ext cx="854560" cy="854560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椭圆 14"/>
          <p:cNvSpPr/>
          <p:nvPr/>
        </p:nvSpPr>
        <p:spPr>
          <a:xfrm>
            <a:off x="5606449" y="3649580"/>
            <a:ext cx="820357" cy="820357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椭圆 16"/>
          <p:cNvSpPr/>
          <p:nvPr/>
        </p:nvSpPr>
        <p:spPr>
          <a:xfrm>
            <a:off x="5800617" y="2095566"/>
            <a:ext cx="281618" cy="281618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直角三角形 47"/>
          <p:cNvSpPr/>
          <p:nvPr/>
        </p:nvSpPr>
        <p:spPr>
          <a:xfrm>
            <a:off x="0" y="-21771"/>
            <a:ext cx="12192000" cy="6879771"/>
          </a:xfrm>
          <a:prstGeom prst="rtTriangl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9" name="直角三角形 48"/>
          <p:cNvSpPr/>
          <p:nvPr/>
        </p:nvSpPr>
        <p:spPr>
          <a:xfrm flipH="1" flipV="1">
            <a:off x="0" y="-1"/>
            <a:ext cx="12192000" cy="6879771"/>
          </a:xfrm>
          <a:prstGeom prst="rtTriangle">
            <a:avLst/>
          </a:prstGeom>
          <a:solidFill>
            <a:srgbClr val="06060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椭圆 32"/>
          <p:cNvSpPr/>
          <p:nvPr/>
        </p:nvSpPr>
        <p:spPr>
          <a:xfrm>
            <a:off x="7037869" y="2493554"/>
            <a:ext cx="229156" cy="229156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椭圆 33"/>
          <p:cNvSpPr/>
          <p:nvPr/>
        </p:nvSpPr>
        <p:spPr>
          <a:xfrm>
            <a:off x="4607136" y="4022128"/>
            <a:ext cx="713852" cy="713852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椭圆 34"/>
          <p:cNvSpPr/>
          <p:nvPr/>
        </p:nvSpPr>
        <p:spPr>
          <a:xfrm>
            <a:off x="6831538" y="4827514"/>
            <a:ext cx="311100" cy="305720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086100" y="2610509"/>
            <a:ext cx="6019800" cy="1636983"/>
            <a:chOff x="3086100" y="2635624"/>
            <a:chExt cx="6019800" cy="1636983"/>
          </a:xfrm>
        </p:grpSpPr>
        <p:sp>
          <p:nvSpPr>
            <p:cNvPr id="50" name="文本框 49"/>
            <p:cNvSpPr txBox="1"/>
            <p:nvPr/>
          </p:nvSpPr>
          <p:spPr>
            <a:xfrm>
              <a:off x="3688977" y="2635624"/>
              <a:ext cx="4814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PART ONE</a:t>
              </a:r>
              <a:endParaRPr lang="zh-HK" altLang="en-US" sz="7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86100" y="3810942"/>
              <a:ext cx="601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200" dirty="0" err="1" smtClean="0">
                  <a:solidFill>
                    <a:schemeClr val="bg1"/>
                  </a:solidFill>
                </a:rPr>
                <a:t>Copyight</a:t>
              </a:r>
              <a:r>
                <a:rPr lang="en-US" altLang="zh-HK" sz="1200" dirty="0" smtClean="0">
                  <a:solidFill>
                    <a:schemeClr val="bg1"/>
                  </a:solidFill>
                </a:rPr>
                <a:t> @2014 </a:t>
              </a:r>
              <a:r>
                <a:rPr lang="en-US" altLang="zh-CN" sz="1200" dirty="0" err="1" smtClean="0">
                  <a:solidFill>
                    <a:schemeClr val="bg1"/>
                  </a:solidFill>
                </a:rPr>
                <a:t>wechat</a:t>
              </a:r>
              <a:r>
                <a:rPr lang="en-US" altLang="zh-HK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HK" sz="1200" dirty="0" err="1" smtClean="0">
                  <a:solidFill>
                    <a:schemeClr val="bg1"/>
                  </a:solidFill>
                </a:rPr>
                <a:t>damen_ppp</a:t>
              </a:r>
              <a:r>
                <a:rPr lang="en-US" altLang="zh-HK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HK" sz="1200" dirty="0" err="1" smtClean="0">
                  <a:solidFill>
                    <a:schemeClr val="bg1"/>
                  </a:solidFill>
                </a:rPr>
                <a:t>lnc</a:t>
              </a:r>
              <a:endParaRPr lang="en-US" altLang="zh-HK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HK" sz="1200" dirty="0" smtClean="0">
                  <a:solidFill>
                    <a:schemeClr val="bg1"/>
                  </a:solidFill>
                </a:rPr>
                <a:t>All Rights Reserved</a:t>
              </a:r>
              <a:endParaRPr lang="zh-HK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59697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5" name="文本框 34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71240" y="1613003"/>
            <a:ext cx="6229350" cy="4152900"/>
          </a:xfrm>
          <a:custGeom>
            <a:avLst/>
            <a:gdLst>
              <a:gd name="connsiteX0" fmla="*/ 1891393 w 6229350"/>
              <a:gd name="connsiteY0" fmla="*/ 0 h 4152900"/>
              <a:gd name="connsiteX1" fmla="*/ 6229350 w 6229350"/>
              <a:gd name="connsiteY1" fmla="*/ 0 h 4152900"/>
              <a:gd name="connsiteX2" fmla="*/ 6229350 w 6229350"/>
              <a:gd name="connsiteY2" fmla="*/ 1892636 h 4152900"/>
              <a:gd name="connsiteX3" fmla="*/ 4243453 w 6229350"/>
              <a:gd name="connsiteY3" fmla="*/ 4152900 h 4152900"/>
              <a:gd name="connsiteX4" fmla="*/ 0 w 6229350"/>
              <a:gd name="connsiteY4" fmla="*/ 4152900 h 4152900"/>
              <a:gd name="connsiteX5" fmla="*/ 0 w 6229350"/>
              <a:gd name="connsiteY5" fmla="*/ 2152704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4152900">
                <a:moveTo>
                  <a:pt x="1891393" y="0"/>
                </a:moveTo>
                <a:lnTo>
                  <a:pt x="6229350" y="0"/>
                </a:lnTo>
                <a:lnTo>
                  <a:pt x="6229350" y="1892636"/>
                </a:lnTo>
                <a:lnTo>
                  <a:pt x="4243453" y="4152900"/>
                </a:lnTo>
                <a:lnTo>
                  <a:pt x="0" y="4152900"/>
                </a:lnTo>
                <a:lnTo>
                  <a:pt x="0" y="215270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本框 37"/>
          <p:cNvSpPr txBox="1"/>
          <p:nvPr/>
        </p:nvSpPr>
        <p:spPr>
          <a:xfrm>
            <a:off x="1737765" y="193410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b="1" spc="300" dirty="0" smtClean="0">
                <a:solidFill>
                  <a:srgbClr val="485766"/>
                </a:solidFill>
              </a:rPr>
              <a:t>PICTURE</a:t>
            </a:r>
          </a:p>
          <a:p>
            <a:r>
              <a:rPr lang="en-US" altLang="zh-HK" spc="300" dirty="0" smtClean="0">
                <a:solidFill>
                  <a:srgbClr val="485766"/>
                </a:solidFill>
              </a:rPr>
              <a:t> AND OTHER</a:t>
            </a:r>
            <a:endParaRPr lang="zh-HK" altLang="en-US" spc="300" dirty="0">
              <a:solidFill>
                <a:srgbClr val="485766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19192" y="4605338"/>
            <a:ext cx="262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3240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9" name="文本框 8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0960" y="2230202"/>
            <a:ext cx="2474623" cy="3438842"/>
            <a:chOff x="740960" y="2230202"/>
            <a:chExt cx="2474623" cy="3438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6216"/>
            <a:stretch/>
          </p:blipFill>
          <p:spPr>
            <a:xfrm>
              <a:off x="740960" y="2230202"/>
              <a:ext cx="2474623" cy="223591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40960" y="4466115"/>
              <a:ext cx="2474623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40960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2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58689" y="2246022"/>
            <a:ext cx="2474622" cy="3407203"/>
            <a:chOff x="5154705" y="2261841"/>
            <a:chExt cx="2474622" cy="34072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04" r="23346"/>
            <a:stretch/>
          </p:blipFill>
          <p:spPr>
            <a:xfrm>
              <a:off x="5166992" y="2261841"/>
              <a:ext cx="2450049" cy="223824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166992" y="4466115"/>
              <a:ext cx="2450049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54705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2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76418" y="2246022"/>
            <a:ext cx="2474622" cy="3407203"/>
            <a:chOff x="8976418" y="2261841"/>
            <a:chExt cx="2474622" cy="34072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6191"/>
            <a:stretch/>
          </p:blipFill>
          <p:spPr>
            <a:xfrm>
              <a:off x="8988705" y="2261841"/>
              <a:ext cx="2450048" cy="222332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988705" y="4466115"/>
              <a:ext cx="2450048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976418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2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49669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2111" y="1042988"/>
            <a:ext cx="6488113" cy="5365750"/>
            <a:chOff x="382111" y="1042988"/>
            <a:chExt cx="6488113" cy="536575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104673" y="1109663"/>
              <a:ext cx="2840038" cy="2424113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560161" y="2751138"/>
              <a:ext cx="1816100" cy="1536700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849211" y="3284538"/>
              <a:ext cx="365125" cy="606425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82111" y="1690688"/>
              <a:ext cx="2597150" cy="1963738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064861" y="3232150"/>
              <a:ext cx="1616075" cy="1160463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91961" y="4044950"/>
              <a:ext cx="1400175" cy="1227138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67861" y="3549650"/>
              <a:ext cx="2505075" cy="1519238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952273" y="4813300"/>
              <a:ext cx="1128713" cy="1181100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760311" y="4795838"/>
              <a:ext cx="763588" cy="660400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884136" y="5202238"/>
              <a:ext cx="998538" cy="763588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023836" y="4365625"/>
              <a:ext cx="565150" cy="574675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025423" y="3251200"/>
              <a:ext cx="641350" cy="1150938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81048" y="3040063"/>
              <a:ext cx="431800" cy="942975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471511" y="4645025"/>
              <a:ext cx="688975" cy="79851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390548" y="4189413"/>
              <a:ext cx="973138" cy="606425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604861" y="5305425"/>
              <a:ext cx="1009650" cy="803275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BFC0C0"/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082698" y="4616450"/>
              <a:ext cx="608013" cy="822325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397023" y="4830763"/>
              <a:ext cx="560388" cy="687388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643086" y="4397375"/>
              <a:ext cx="485775" cy="561975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177948" y="3917950"/>
              <a:ext cx="609600" cy="744538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295423" y="3057525"/>
              <a:ext cx="160338" cy="231775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138261" y="2952750"/>
              <a:ext cx="212725" cy="230188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495448" y="2501900"/>
              <a:ext cx="747713" cy="714375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665311" y="2074863"/>
              <a:ext cx="1066800" cy="727075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436711" y="1042988"/>
              <a:ext cx="1433513" cy="1306513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152548" y="3378200"/>
              <a:ext cx="865188" cy="544513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965348" y="4276725"/>
              <a:ext cx="131763" cy="120650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330348" y="3822700"/>
              <a:ext cx="752475" cy="581025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936648" y="2709863"/>
              <a:ext cx="698500" cy="1000125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614386" y="3670300"/>
              <a:ext cx="741363" cy="728663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001861" y="5227638"/>
              <a:ext cx="211138" cy="509588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446111" y="6130925"/>
              <a:ext cx="325438" cy="277813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7" name="文本框 36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85898" y="1101274"/>
            <a:ext cx="3078162" cy="1395184"/>
            <a:chOff x="5951538" y="890816"/>
            <a:chExt cx="3078162" cy="1395184"/>
          </a:xfrm>
        </p:grpSpPr>
        <p:grpSp>
          <p:nvGrpSpPr>
            <p:cNvPr id="44" name="组合 43"/>
            <p:cNvGrpSpPr/>
            <p:nvPr/>
          </p:nvGrpSpPr>
          <p:grpSpPr>
            <a:xfrm>
              <a:off x="5951538" y="1024166"/>
              <a:ext cx="2944812" cy="1261834"/>
              <a:chOff x="5951538" y="1024166"/>
              <a:chExt cx="2944812" cy="1261834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951538" y="1024166"/>
                <a:ext cx="830853" cy="1261834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763341" y="1024166"/>
                <a:ext cx="2133009" cy="0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椭圆 44"/>
            <p:cNvSpPr/>
            <p:nvPr/>
          </p:nvSpPr>
          <p:spPr>
            <a:xfrm>
              <a:off x="8763000" y="890816"/>
              <a:ext cx="266700" cy="266700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82049" y="757466"/>
            <a:ext cx="3160713" cy="1513120"/>
            <a:chOff x="8515349" y="1005116"/>
            <a:chExt cx="3160713" cy="1513120"/>
          </a:xfrm>
        </p:grpSpPr>
        <p:sp>
          <p:nvSpPr>
            <p:cNvPr id="48" name="矩形 47"/>
            <p:cNvSpPr/>
            <p:nvPr/>
          </p:nvSpPr>
          <p:spPr>
            <a:xfrm>
              <a:off x="8715490" y="1564129"/>
              <a:ext cx="27716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515349" y="1005116"/>
              <a:ext cx="3160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8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NEIMENGGU</a:t>
              </a:r>
              <a:endParaRPr lang="zh-HK" altLang="en-US" sz="28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488238" y="5740401"/>
            <a:ext cx="4265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903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05225" y="1038225"/>
            <a:ext cx="4781550" cy="47815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椭圆 6"/>
          <p:cNvSpPr/>
          <p:nvPr/>
        </p:nvSpPr>
        <p:spPr>
          <a:xfrm>
            <a:off x="3933825" y="1266825"/>
            <a:ext cx="4324350" cy="43243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椭圆 5"/>
          <p:cNvSpPr/>
          <p:nvPr/>
        </p:nvSpPr>
        <p:spPr>
          <a:xfrm>
            <a:off x="4139453" y="1472453"/>
            <a:ext cx="3913094" cy="3913094"/>
          </a:xfrm>
          <a:prstGeom prst="ellipse">
            <a:avLst/>
          </a:prstGeom>
          <a:solidFill>
            <a:srgbClr val="F3DE5A">
              <a:alpha val="8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PART</a:t>
            </a:r>
          </a:p>
          <a:p>
            <a:pPr algn="ctr"/>
            <a:r>
              <a:rPr lang="en-US" altLang="zh-CN" sz="80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TW</a:t>
            </a:r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O</a:t>
            </a:r>
            <a:endParaRPr lang="zh-HK" alt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3599978">
            <a:off x="3923049" y="4387537"/>
            <a:ext cx="1303559" cy="1239652"/>
          </a:xfrm>
          <a:prstGeom prst="triangl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 smtClean="0">
                <a:solidFill>
                  <a:schemeClr val="bg1"/>
                </a:solidFill>
              </a:rPr>
              <a:t>Copyight</a:t>
            </a:r>
            <a:r>
              <a:rPr lang="en-US" altLang="zh-HK" sz="1200" dirty="0" smtClean="0">
                <a:solidFill>
                  <a:schemeClr val="bg1"/>
                </a:solidFill>
              </a:rPr>
              <a:t> @2014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wechat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damen_ppp</a:t>
            </a:r>
            <a:r>
              <a:rPr lang="en-US" altLang="zh-HK" sz="1200" dirty="0" smtClean="0">
                <a:solidFill>
                  <a:schemeClr val="bg1"/>
                </a:solidFill>
              </a:rPr>
              <a:t> </a:t>
            </a:r>
            <a:r>
              <a:rPr lang="en-US" altLang="zh-HK" sz="1200" dirty="0" err="1" smtClean="0">
                <a:solidFill>
                  <a:schemeClr val="bg1"/>
                </a:solidFill>
              </a:rPr>
              <a:t>lnc</a:t>
            </a:r>
            <a:endParaRPr lang="en-US" altLang="zh-HK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 smtClean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897690" y="1042149"/>
            <a:ext cx="860610" cy="860608"/>
            <a:chOff x="10851778" y="914403"/>
            <a:chExt cx="860610" cy="860608"/>
          </a:xfrm>
        </p:grpSpPr>
        <p:grpSp>
          <p:nvGrpSpPr>
            <p:cNvPr id="14" name="组合 1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081694" y="986304"/>
            <a:ext cx="860610" cy="860608"/>
            <a:chOff x="10851778" y="914403"/>
            <a:chExt cx="860610" cy="860608"/>
          </a:xfrm>
        </p:grpSpPr>
        <p:grpSp>
          <p:nvGrpSpPr>
            <p:cNvPr id="24" name="组合 2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2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7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761927" y="5278549"/>
            <a:ext cx="860610" cy="860608"/>
            <a:chOff x="10851778" y="914403"/>
            <a:chExt cx="860610" cy="8606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221084" y="4395642"/>
            <a:ext cx="860610" cy="860608"/>
            <a:chOff x="10851778" y="914403"/>
            <a:chExt cx="860610" cy="86060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757889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" name="文本框 5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1541" y="1206789"/>
            <a:ext cx="10208919" cy="5098053"/>
            <a:chOff x="991541" y="1073439"/>
            <a:chExt cx="10208919" cy="5098053"/>
          </a:xfrm>
        </p:grpSpPr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xmlns:p14="http://schemas.microsoft.com/office/powerpoint/2010/main" xmlns="" val="2230055086"/>
                </p:ext>
              </p:extLst>
            </p:nvPr>
          </p:nvGraphicFramePr>
          <p:xfrm>
            <a:off x="1085850" y="1073439"/>
            <a:ext cx="10020300" cy="4461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991541" y="5863715"/>
              <a:ext cx="102089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</a:t>
              </a:r>
              <a:r>
                <a:rPr lang="en-US" altLang="zh-HK" sz="1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90243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306286" y="3647339"/>
            <a:ext cx="2446297" cy="2061028"/>
          </a:xfrm>
          <a:prstGeom prst="triangle">
            <a:avLst/>
          </a:prstGeom>
          <a:solidFill>
            <a:srgbClr val="F3DE5A">
              <a:alpha val="79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等腰三角形 21"/>
          <p:cNvSpPr/>
          <p:nvPr/>
        </p:nvSpPr>
        <p:spPr>
          <a:xfrm>
            <a:off x="2293258" y="2779001"/>
            <a:ext cx="2177141" cy="2929366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等腰三角形 22"/>
          <p:cNvSpPr/>
          <p:nvPr/>
        </p:nvSpPr>
        <p:spPr>
          <a:xfrm>
            <a:off x="3179993" y="2036253"/>
            <a:ext cx="2277378" cy="3672114"/>
          </a:xfrm>
          <a:prstGeom prst="triangle">
            <a:avLst/>
          </a:prstGeom>
          <a:solidFill>
            <a:srgbClr val="F3DE5A">
              <a:alpha val="82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38629" y="2438847"/>
            <a:ext cx="1654630" cy="3269519"/>
          </a:xfrm>
          <a:prstGeom prst="triangle">
            <a:avLst/>
          </a:prstGeom>
          <a:solidFill>
            <a:srgbClr val="F3DE5A">
              <a:alpha val="72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08745" y="166282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</a:t>
              </a:r>
              <a:r>
                <a:rPr lang="en-US" altLang="zh-CN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79172" y="2735207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31777" y="1933930"/>
            <a:ext cx="900525" cy="702854"/>
            <a:chOff x="8686791" y="497204"/>
            <a:chExt cx="914399" cy="721996"/>
          </a:xfrm>
          <a:solidFill>
            <a:srgbClr val="F3DE5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68420" y="123009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矩形 35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</a:t>
              </a:r>
              <a:r>
                <a:rPr lang="en-US" altLang="zh-CN" sz="2400" dirty="0" smtClean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288691" y="6125029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9886" y="5689603"/>
            <a:ext cx="43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3DE5A"/>
                </a:solidFill>
              </a:rPr>
              <a:t>A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32814" y="5689603"/>
            <a:ext cx="32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rgbClr val="F3DE5A"/>
                </a:solidFill>
              </a:rPr>
              <a:t>B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58389" y="5689603"/>
            <a:ext cx="47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C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40194" y="5689603"/>
            <a:ext cx="35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D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465975" y="2030768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8" name="矩形 57"/>
          <p:cNvSpPr/>
          <p:nvPr/>
        </p:nvSpPr>
        <p:spPr>
          <a:xfrm>
            <a:off x="6465975" y="3608033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矩形 58"/>
          <p:cNvSpPr/>
          <p:nvPr/>
        </p:nvSpPr>
        <p:spPr>
          <a:xfrm>
            <a:off x="6465975" y="5185297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6465975" y="453503"/>
            <a:ext cx="1219200" cy="1219200"/>
            <a:chOff x="6465975" y="453503"/>
            <a:chExt cx="1219200" cy="1219200"/>
          </a:xfrm>
        </p:grpSpPr>
        <p:sp>
          <p:nvSpPr>
            <p:cNvPr id="56" name="矩形 55"/>
            <p:cNvSpPr/>
            <p:nvPr/>
          </p:nvSpPr>
          <p:spPr>
            <a:xfrm>
              <a:off x="6465975" y="453503"/>
              <a:ext cx="1219200" cy="1219200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8" name="Freeform 286"/>
            <p:cNvSpPr>
              <a:spLocks noEditPoints="1"/>
            </p:cNvSpPr>
            <p:nvPr/>
          </p:nvSpPr>
          <p:spPr bwMode="auto">
            <a:xfrm>
              <a:off x="6605042" y="586278"/>
              <a:ext cx="941066" cy="953650"/>
            </a:xfrm>
            <a:custGeom>
              <a:avLst/>
              <a:gdLst>
                <a:gd name="T0" fmla="*/ 3250 w 3529"/>
                <a:gd name="T1" fmla="*/ 3086 h 3589"/>
                <a:gd name="T2" fmla="*/ 2403 w 3529"/>
                <a:gd name="T3" fmla="*/ 2235 h 3589"/>
                <a:gd name="T4" fmla="*/ 2817 w 3529"/>
                <a:gd name="T5" fmla="*/ 2030 h 3589"/>
                <a:gd name="T6" fmla="*/ 3529 w 3529"/>
                <a:gd name="T7" fmla="*/ 2765 h 3589"/>
                <a:gd name="T8" fmla="*/ 3250 w 3529"/>
                <a:gd name="T9" fmla="*/ 3086 h 3589"/>
                <a:gd name="T10" fmla="*/ 1303 w 3529"/>
                <a:gd name="T11" fmla="*/ 1130 h 3589"/>
                <a:gd name="T12" fmla="*/ 406 w 3529"/>
                <a:gd name="T13" fmla="*/ 229 h 3589"/>
                <a:gd name="T14" fmla="*/ 728 w 3529"/>
                <a:gd name="T15" fmla="*/ 0 h 3589"/>
                <a:gd name="T16" fmla="*/ 1473 w 3529"/>
                <a:gd name="T17" fmla="*/ 717 h 3589"/>
                <a:gd name="T18" fmla="*/ 1303 w 3529"/>
                <a:gd name="T19" fmla="*/ 1130 h 3589"/>
                <a:gd name="T20" fmla="*/ 1225 w 3529"/>
                <a:gd name="T21" fmla="*/ 1204 h 3589"/>
                <a:gd name="T22" fmla="*/ 1727 w 3529"/>
                <a:gd name="T23" fmla="*/ 1880 h 3589"/>
                <a:gd name="T24" fmla="*/ 2326 w 3529"/>
                <a:gd name="T25" fmla="*/ 2309 h 3589"/>
                <a:gd name="T26" fmla="*/ 3178 w 3529"/>
                <a:gd name="T27" fmla="*/ 3166 h 3589"/>
                <a:gd name="T28" fmla="*/ 1250 w 3529"/>
                <a:gd name="T29" fmla="*/ 2392 h 3589"/>
                <a:gd name="T30" fmla="*/ 333 w 3529"/>
                <a:gd name="T31" fmla="*/ 308 h 3589"/>
                <a:gd name="T32" fmla="*/ 1225 w 3529"/>
                <a:gd name="T33" fmla="*/ 1204 h 3589"/>
                <a:gd name="T34" fmla="*/ 1225 w 3529"/>
                <a:gd name="T35" fmla="*/ 1204 h 3589"/>
                <a:gd name="T36" fmla="*/ 1225 w 3529"/>
                <a:gd name="T37" fmla="*/ 120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9" h="3589">
                  <a:moveTo>
                    <a:pt x="3250" y="3086"/>
                  </a:moveTo>
                  <a:cubicBezTo>
                    <a:pt x="2403" y="2235"/>
                    <a:pt x="2403" y="2235"/>
                    <a:pt x="2403" y="2235"/>
                  </a:cubicBezTo>
                  <a:cubicBezTo>
                    <a:pt x="2488" y="2139"/>
                    <a:pt x="2675" y="1958"/>
                    <a:pt x="2817" y="2030"/>
                  </a:cubicBezTo>
                  <a:cubicBezTo>
                    <a:pt x="2806" y="2033"/>
                    <a:pt x="3529" y="2765"/>
                    <a:pt x="3529" y="2765"/>
                  </a:cubicBezTo>
                  <a:cubicBezTo>
                    <a:pt x="3250" y="3086"/>
                    <a:pt x="3250" y="3086"/>
                    <a:pt x="3250" y="3086"/>
                  </a:cubicBezTo>
                  <a:close/>
                  <a:moveTo>
                    <a:pt x="1303" y="1130"/>
                  </a:moveTo>
                  <a:cubicBezTo>
                    <a:pt x="406" y="229"/>
                    <a:pt x="406" y="229"/>
                    <a:pt x="406" y="229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0"/>
                    <a:pt x="1435" y="669"/>
                    <a:pt x="1473" y="717"/>
                  </a:cubicBezTo>
                  <a:cubicBezTo>
                    <a:pt x="1568" y="845"/>
                    <a:pt x="1406" y="1032"/>
                    <a:pt x="1303" y="1130"/>
                  </a:cubicBezTo>
                  <a:close/>
                  <a:moveTo>
                    <a:pt x="1225" y="1204"/>
                  </a:moveTo>
                  <a:cubicBezTo>
                    <a:pt x="1218" y="1234"/>
                    <a:pt x="1227" y="1377"/>
                    <a:pt x="1727" y="1880"/>
                  </a:cubicBezTo>
                  <a:cubicBezTo>
                    <a:pt x="2120" y="2275"/>
                    <a:pt x="2271" y="2319"/>
                    <a:pt x="2326" y="2309"/>
                  </a:cubicBezTo>
                  <a:cubicBezTo>
                    <a:pt x="3178" y="3166"/>
                    <a:pt x="3178" y="3166"/>
                    <a:pt x="3178" y="3166"/>
                  </a:cubicBezTo>
                  <a:cubicBezTo>
                    <a:pt x="3077" y="3253"/>
                    <a:pt x="2541" y="3589"/>
                    <a:pt x="1250" y="2392"/>
                  </a:cubicBezTo>
                  <a:cubicBezTo>
                    <a:pt x="0" y="1231"/>
                    <a:pt x="244" y="488"/>
                    <a:pt x="333" y="308"/>
                  </a:cubicBezTo>
                  <a:cubicBezTo>
                    <a:pt x="1225" y="1204"/>
                    <a:pt x="1225" y="1204"/>
                    <a:pt x="1225" y="1204"/>
                  </a:cubicBezTo>
                  <a:close/>
                  <a:moveTo>
                    <a:pt x="1225" y="1204"/>
                  </a:moveTo>
                  <a:cubicBezTo>
                    <a:pt x="1225" y="1204"/>
                    <a:pt x="1225" y="1204"/>
                    <a:pt x="1225" y="1204"/>
                  </a:cubicBezTo>
                </a:path>
              </a:pathLst>
            </a:custGeom>
            <a:solidFill>
              <a:srgbClr val="F3D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HK" altLang="en-US"/>
            </a:p>
          </p:txBody>
        </p:sp>
      </p:grpSp>
      <p:sp>
        <p:nvSpPr>
          <p:cNvPr id="49" name="Freeform 290"/>
          <p:cNvSpPr>
            <a:spLocks noEditPoints="1"/>
          </p:cNvSpPr>
          <p:nvPr/>
        </p:nvSpPr>
        <p:spPr bwMode="auto">
          <a:xfrm>
            <a:off x="6638075" y="2263671"/>
            <a:ext cx="875000" cy="753395"/>
          </a:xfrm>
          <a:custGeom>
            <a:avLst/>
            <a:gdLst>
              <a:gd name="T0" fmla="*/ 2297 w 2867"/>
              <a:gd name="T1" fmla="*/ 1415 h 2457"/>
              <a:gd name="T2" fmla="*/ 2172 w 2867"/>
              <a:gd name="T3" fmla="*/ 1289 h 2457"/>
              <a:gd name="T4" fmla="*/ 2297 w 2867"/>
              <a:gd name="T5" fmla="*/ 1164 h 2457"/>
              <a:gd name="T6" fmla="*/ 2421 w 2867"/>
              <a:gd name="T7" fmla="*/ 1289 h 2457"/>
              <a:gd name="T8" fmla="*/ 2297 w 2867"/>
              <a:gd name="T9" fmla="*/ 1415 h 2457"/>
              <a:gd name="T10" fmla="*/ 1658 w 2867"/>
              <a:gd name="T11" fmla="*/ 1415 h 2457"/>
              <a:gd name="T12" fmla="*/ 1533 w 2867"/>
              <a:gd name="T13" fmla="*/ 1289 h 2457"/>
              <a:gd name="T14" fmla="*/ 1658 w 2867"/>
              <a:gd name="T15" fmla="*/ 1164 h 2457"/>
              <a:gd name="T16" fmla="*/ 1782 w 2867"/>
              <a:gd name="T17" fmla="*/ 1289 h 2457"/>
              <a:gd name="T18" fmla="*/ 1658 w 2867"/>
              <a:gd name="T19" fmla="*/ 1415 h 2457"/>
              <a:gd name="T20" fmla="*/ 2867 w 2867"/>
              <a:gd name="T21" fmla="*/ 1594 h 2457"/>
              <a:gd name="T22" fmla="*/ 2047 w 2867"/>
              <a:gd name="T23" fmla="*/ 826 h 2457"/>
              <a:gd name="T24" fmla="*/ 1982 w 2867"/>
              <a:gd name="T25" fmla="*/ 824 h 2457"/>
              <a:gd name="T26" fmla="*/ 1097 w 2867"/>
              <a:gd name="T27" fmla="*/ 1594 h 2457"/>
              <a:gd name="T28" fmla="*/ 1123 w 2867"/>
              <a:gd name="T29" fmla="*/ 1779 h 2457"/>
              <a:gd name="T30" fmla="*/ 1982 w 2867"/>
              <a:gd name="T31" fmla="*/ 2364 h 2457"/>
              <a:gd name="T32" fmla="*/ 2375 w 2867"/>
              <a:gd name="T33" fmla="*/ 2284 h 2457"/>
              <a:gd name="T34" fmla="*/ 2574 w 2867"/>
              <a:gd name="T35" fmla="*/ 2420 h 2457"/>
              <a:gd name="T36" fmla="*/ 2622 w 2867"/>
              <a:gd name="T37" fmla="*/ 2386 h 2457"/>
              <a:gd name="T38" fmla="*/ 2566 w 2867"/>
              <a:gd name="T39" fmla="*/ 2173 h 2457"/>
              <a:gd name="T40" fmla="*/ 2867 w 2867"/>
              <a:gd name="T41" fmla="*/ 1594 h 2457"/>
              <a:gd name="T42" fmla="*/ 626 w 2867"/>
              <a:gd name="T43" fmla="*/ 728 h 2457"/>
              <a:gd name="T44" fmla="*/ 502 w 2867"/>
              <a:gd name="T45" fmla="*/ 602 h 2457"/>
              <a:gd name="T46" fmla="*/ 626 w 2867"/>
              <a:gd name="T47" fmla="*/ 476 h 2457"/>
              <a:gd name="T48" fmla="*/ 751 w 2867"/>
              <a:gd name="T49" fmla="*/ 602 h 2457"/>
              <a:gd name="T50" fmla="*/ 626 w 2867"/>
              <a:gd name="T51" fmla="*/ 728 h 2457"/>
              <a:gd name="T52" fmla="*/ 1409 w 2867"/>
              <a:gd name="T53" fmla="*/ 476 h 2457"/>
              <a:gd name="T54" fmla="*/ 1533 w 2867"/>
              <a:gd name="T55" fmla="*/ 602 h 2457"/>
              <a:gd name="T56" fmla="*/ 1409 w 2867"/>
              <a:gd name="T57" fmla="*/ 728 h 2457"/>
              <a:gd name="T58" fmla="*/ 1285 w 2867"/>
              <a:gd name="T59" fmla="*/ 602 h 2457"/>
              <a:gd name="T60" fmla="*/ 1409 w 2867"/>
              <a:gd name="T61" fmla="*/ 476 h 2457"/>
              <a:gd name="T62" fmla="*/ 1982 w 2867"/>
              <a:gd name="T63" fmla="*/ 759 h 2457"/>
              <a:gd name="T64" fmla="*/ 2039 w 2867"/>
              <a:gd name="T65" fmla="*/ 761 h 2457"/>
              <a:gd name="T66" fmla="*/ 1025 w 2867"/>
              <a:gd name="T67" fmla="*/ 0 h 2457"/>
              <a:gd name="T68" fmla="*/ 0 w 2867"/>
              <a:gd name="T69" fmla="*/ 892 h 2457"/>
              <a:gd name="T70" fmla="*/ 366 w 2867"/>
              <a:gd name="T71" fmla="*/ 1575 h 2457"/>
              <a:gd name="T72" fmla="*/ 291 w 2867"/>
              <a:gd name="T73" fmla="*/ 1861 h 2457"/>
              <a:gd name="T74" fmla="*/ 363 w 2867"/>
              <a:gd name="T75" fmla="*/ 1913 h 2457"/>
              <a:gd name="T76" fmla="*/ 645 w 2867"/>
              <a:gd name="T77" fmla="*/ 1720 h 2457"/>
              <a:gd name="T78" fmla="*/ 1025 w 2867"/>
              <a:gd name="T79" fmla="*/ 1784 h 2457"/>
              <a:gd name="T80" fmla="*/ 1059 w 2867"/>
              <a:gd name="T81" fmla="*/ 1783 h 2457"/>
              <a:gd name="T82" fmla="*/ 1033 w 2867"/>
              <a:gd name="T83" fmla="*/ 1594 h 2457"/>
              <a:gd name="T84" fmla="*/ 1982 w 2867"/>
              <a:gd name="T85" fmla="*/ 759 h 2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7" h="2457">
                <a:moveTo>
                  <a:pt x="2297" y="1415"/>
                </a:moveTo>
                <a:cubicBezTo>
                  <a:pt x="2228" y="1415"/>
                  <a:pt x="2172" y="1359"/>
                  <a:pt x="2172" y="1289"/>
                </a:cubicBezTo>
                <a:cubicBezTo>
                  <a:pt x="2172" y="1220"/>
                  <a:pt x="2228" y="1164"/>
                  <a:pt x="2297" y="1164"/>
                </a:cubicBezTo>
                <a:cubicBezTo>
                  <a:pt x="2365" y="1164"/>
                  <a:pt x="2421" y="1220"/>
                  <a:pt x="2421" y="1289"/>
                </a:cubicBezTo>
                <a:cubicBezTo>
                  <a:pt x="2421" y="1359"/>
                  <a:pt x="2365" y="1415"/>
                  <a:pt x="2297" y="1415"/>
                </a:cubicBezTo>
                <a:moveTo>
                  <a:pt x="1658" y="1415"/>
                </a:moveTo>
                <a:cubicBezTo>
                  <a:pt x="1589" y="1415"/>
                  <a:pt x="1533" y="1359"/>
                  <a:pt x="1533" y="1289"/>
                </a:cubicBezTo>
                <a:cubicBezTo>
                  <a:pt x="1533" y="1220"/>
                  <a:pt x="1589" y="1164"/>
                  <a:pt x="1658" y="1164"/>
                </a:cubicBezTo>
                <a:cubicBezTo>
                  <a:pt x="1726" y="1164"/>
                  <a:pt x="1782" y="1220"/>
                  <a:pt x="1782" y="1289"/>
                </a:cubicBezTo>
                <a:cubicBezTo>
                  <a:pt x="1782" y="1359"/>
                  <a:pt x="1726" y="1415"/>
                  <a:pt x="1658" y="1415"/>
                </a:cubicBezTo>
                <a:moveTo>
                  <a:pt x="2867" y="1594"/>
                </a:moveTo>
                <a:cubicBezTo>
                  <a:pt x="2867" y="1187"/>
                  <a:pt x="2505" y="854"/>
                  <a:pt x="2047" y="826"/>
                </a:cubicBezTo>
                <a:cubicBezTo>
                  <a:pt x="2025" y="824"/>
                  <a:pt x="2004" y="824"/>
                  <a:pt x="1982" y="824"/>
                </a:cubicBezTo>
                <a:cubicBezTo>
                  <a:pt x="1493" y="824"/>
                  <a:pt x="1097" y="1169"/>
                  <a:pt x="1097" y="1594"/>
                </a:cubicBezTo>
                <a:cubicBezTo>
                  <a:pt x="1097" y="1658"/>
                  <a:pt x="1106" y="1720"/>
                  <a:pt x="1123" y="1779"/>
                </a:cubicBezTo>
                <a:cubicBezTo>
                  <a:pt x="1218" y="2115"/>
                  <a:pt x="1567" y="2364"/>
                  <a:pt x="1982" y="2364"/>
                </a:cubicBezTo>
                <a:cubicBezTo>
                  <a:pt x="2124" y="2364"/>
                  <a:pt x="2257" y="2335"/>
                  <a:pt x="2375" y="2284"/>
                </a:cubicBezTo>
                <a:cubicBezTo>
                  <a:pt x="2574" y="2420"/>
                  <a:pt x="2574" y="2420"/>
                  <a:pt x="2574" y="2420"/>
                </a:cubicBezTo>
                <a:cubicBezTo>
                  <a:pt x="2574" y="2420"/>
                  <a:pt x="2627" y="2457"/>
                  <a:pt x="2622" y="2386"/>
                </a:cubicBezTo>
                <a:cubicBezTo>
                  <a:pt x="2566" y="2173"/>
                  <a:pt x="2566" y="2173"/>
                  <a:pt x="2566" y="2173"/>
                </a:cubicBezTo>
                <a:cubicBezTo>
                  <a:pt x="2751" y="2032"/>
                  <a:pt x="2867" y="1825"/>
                  <a:pt x="2867" y="1594"/>
                </a:cubicBezTo>
                <a:moveTo>
                  <a:pt x="626" y="728"/>
                </a:moveTo>
                <a:cubicBezTo>
                  <a:pt x="558" y="728"/>
                  <a:pt x="502" y="672"/>
                  <a:pt x="502" y="602"/>
                </a:cubicBezTo>
                <a:cubicBezTo>
                  <a:pt x="502" y="533"/>
                  <a:pt x="558" y="476"/>
                  <a:pt x="626" y="476"/>
                </a:cubicBezTo>
                <a:cubicBezTo>
                  <a:pt x="695" y="476"/>
                  <a:pt x="751" y="533"/>
                  <a:pt x="751" y="602"/>
                </a:cubicBezTo>
                <a:cubicBezTo>
                  <a:pt x="751" y="672"/>
                  <a:pt x="695" y="728"/>
                  <a:pt x="626" y="728"/>
                </a:cubicBezTo>
                <a:moveTo>
                  <a:pt x="1409" y="476"/>
                </a:moveTo>
                <a:cubicBezTo>
                  <a:pt x="1478" y="476"/>
                  <a:pt x="1533" y="533"/>
                  <a:pt x="1533" y="602"/>
                </a:cubicBezTo>
                <a:cubicBezTo>
                  <a:pt x="1533" y="672"/>
                  <a:pt x="1478" y="728"/>
                  <a:pt x="1409" y="728"/>
                </a:cubicBezTo>
                <a:cubicBezTo>
                  <a:pt x="1340" y="728"/>
                  <a:pt x="1285" y="672"/>
                  <a:pt x="1285" y="602"/>
                </a:cubicBezTo>
                <a:cubicBezTo>
                  <a:pt x="1285" y="533"/>
                  <a:pt x="1340" y="476"/>
                  <a:pt x="1409" y="476"/>
                </a:cubicBezTo>
                <a:moveTo>
                  <a:pt x="1982" y="759"/>
                </a:moveTo>
                <a:cubicBezTo>
                  <a:pt x="2001" y="759"/>
                  <a:pt x="2020" y="760"/>
                  <a:pt x="2039" y="761"/>
                </a:cubicBezTo>
                <a:cubicBezTo>
                  <a:pt x="1966" y="331"/>
                  <a:pt x="1540" y="0"/>
                  <a:pt x="1025" y="0"/>
                </a:cubicBezTo>
                <a:cubicBezTo>
                  <a:pt x="459" y="0"/>
                  <a:pt x="0" y="399"/>
                  <a:pt x="0" y="892"/>
                </a:cubicBezTo>
                <a:cubicBezTo>
                  <a:pt x="0" y="1166"/>
                  <a:pt x="143" y="1411"/>
                  <a:pt x="366" y="1575"/>
                </a:cubicBezTo>
                <a:cubicBezTo>
                  <a:pt x="291" y="1861"/>
                  <a:pt x="291" y="1861"/>
                  <a:pt x="291" y="1861"/>
                </a:cubicBezTo>
                <a:cubicBezTo>
                  <a:pt x="291" y="1861"/>
                  <a:pt x="265" y="1955"/>
                  <a:pt x="363" y="1913"/>
                </a:cubicBezTo>
                <a:cubicBezTo>
                  <a:pt x="645" y="1720"/>
                  <a:pt x="645" y="1720"/>
                  <a:pt x="645" y="1720"/>
                </a:cubicBezTo>
                <a:cubicBezTo>
                  <a:pt x="763" y="1761"/>
                  <a:pt x="891" y="1784"/>
                  <a:pt x="1025" y="1784"/>
                </a:cubicBezTo>
                <a:cubicBezTo>
                  <a:pt x="1036" y="1784"/>
                  <a:pt x="1047" y="1783"/>
                  <a:pt x="1059" y="1783"/>
                </a:cubicBezTo>
                <a:cubicBezTo>
                  <a:pt x="1042" y="1722"/>
                  <a:pt x="1033" y="1659"/>
                  <a:pt x="1033" y="1594"/>
                </a:cubicBezTo>
                <a:cubicBezTo>
                  <a:pt x="1033" y="1134"/>
                  <a:pt x="1459" y="759"/>
                  <a:pt x="1982" y="759"/>
                </a:cubicBezTo>
              </a:path>
            </a:pathLst>
          </a:custGeom>
          <a:solidFill>
            <a:srgbClr val="F3D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0" name="Freeform 294"/>
          <p:cNvSpPr>
            <a:spLocks noEditPoints="1"/>
          </p:cNvSpPr>
          <p:nvPr/>
        </p:nvSpPr>
        <p:spPr bwMode="auto">
          <a:xfrm>
            <a:off x="6609847" y="3844708"/>
            <a:ext cx="960484" cy="745851"/>
          </a:xfrm>
          <a:custGeom>
            <a:avLst/>
            <a:gdLst>
              <a:gd name="T0" fmla="*/ 2305 w 3250"/>
              <a:gd name="T1" fmla="*/ 1219 h 2516"/>
              <a:gd name="T2" fmla="*/ 2244 w 3250"/>
              <a:gd name="T3" fmla="*/ 1131 h 2516"/>
              <a:gd name="T4" fmla="*/ 2221 w 3250"/>
              <a:gd name="T5" fmla="*/ 798 h 2516"/>
              <a:gd name="T6" fmla="*/ 1626 w 3250"/>
              <a:gd name="T7" fmla="*/ 820 h 2516"/>
              <a:gd name="T8" fmla="*/ 1530 w 3250"/>
              <a:gd name="T9" fmla="*/ 673 h 2516"/>
              <a:gd name="T10" fmla="*/ 1052 w 3250"/>
              <a:gd name="T11" fmla="*/ 425 h 2516"/>
              <a:gd name="T12" fmla="*/ 255 w 3250"/>
              <a:gd name="T13" fmla="*/ 1087 h 2516"/>
              <a:gd name="T14" fmla="*/ 33 w 3250"/>
              <a:gd name="T15" fmla="*/ 1694 h 2516"/>
              <a:gd name="T16" fmla="*/ 1198 w 3250"/>
              <a:gd name="T17" fmla="*/ 2476 h 2516"/>
              <a:gd name="T18" fmla="*/ 2595 w 3250"/>
              <a:gd name="T19" fmla="*/ 1860 h 2516"/>
              <a:gd name="T20" fmla="*/ 2305 w 3250"/>
              <a:gd name="T21" fmla="*/ 1219 h 2516"/>
              <a:gd name="T22" fmla="*/ 1235 w 3250"/>
              <a:gd name="T23" fmla="*/ 2312 h 2516"/>
              <a:gd name="T24" fmla="*/ 326 w 3250"/>
              <a:gd name="T25" fmla="*/ 1746 h 2516"/>
              <a:gd name="T26" fmla="*/ 1235 w 3250"/>
              <a:gd name="T27" fmla="*/ 1116 h 2516"/>
              <a:gd name="T28" fmla="*/ 2145 w 3250"/>
              <a:gd name="T29" fmla="*/ 1637 h 2516"/>
              <a:gd name="T30" fmla="*/ 1235 w 3250"/>
              <a:gd name="T31" fmla="*/ 2312 h 2516"/>
              <a:gd name="T32" fmla="*/ 1135 w 3250"/>
              <a:gd name="T33" fmla="*/ 1338 h 2516"/>
              <a:gd name="T34" fmla="*/ 687 w 3250"/>
              <a:gd name="T35" fmla="*/ 1872 h 2516"/>
              <a:gd name="T36" fmla="*/ 823 w 3250"/>
              <a:gd name="T37" fmla="*/ 2099 h 2516"/>
              <a:gd name="T38" fmla="*/ 1577 w 3250"/>
              <a:gd name="T39" fmla="*/ 1963 h 2516"/>
              <a:gd name="T40" fmla="*/ 1135 w 3250"/>
              <a:gd name="T41" fmla="*/ 1338 h 2516"/>
              <a:gd name="T42" fmla="*/ 1007 w 3250"/>
              <a:gd name="T43" fmla="*/ 2004 h 2516"/>
              <a:gd name="T44" fmla="*/ 837 w 3250"/>
              <a:gd name="T45" fmla="*/ 1882 h 2516"/>
              <a:gd name="T46" fmla="*/ 999 w 3250"/>
              <a:gd name="T47" fmla="*/ 1711 h 2516"/>
              <a:gd name="T48" fmla="*/ 1178 w 3250"/>
              <a:gd name="T49" fmla="*/ 1842 h 2516"/>
              <a:gd name="T50" fmla="*/ 1007 w 3250"/>
              <a:gd name="T51" fmla="*/ 2004 h 2516"/>
              <a:gd name="T52" fmla="*/ 1305 w 3250"/>
              <a:gd name="T53" fmla="*/ 1750 h 2516"/>
              <a:gd name="T54" fmla="*/ 1217 w 3250"/>
              <a:gd name="T55" fmla="*/ 1742 h 2516"/>
              <a:gd name="T56" fmla="*/ 1238 w 3250"/>
              <a:gd name="T57" fmla="*/ 1645 h 2516"/>
              <a:gd name="T58" fmla="*/ 1332 w 3250"/>
              <a:gd name="T59" fmla="*/ 1653 h 2516"/>
              <a:gd name="T60" fmla="*/ 1305 w 3250"/>
              <a:gd name="T61" fmla="*/ 1750 h 2516"/>
              <a:gd name="T62" fmla="*/ 2552 w 3250"/>
              <a:gd name="T63" fmla="*/ 1013 h 2516"/>
              <a:gd name="T64" fmla="*/ 2633 w 3250"/>
              <a:gd name="T65" fmla="*/ 944 h 2516"/>
              <a:gd name="T66" fmla="*/ 2634 w 3250"/>
              <a:gd name="T67" fmla="*/ 935 h 2516"/>
              <a:gd name="T68" fmla="*/ 2179 w 3250"/>
              <a:gd name="T69" fmla="*/ 474 h 2516"/>
              <a:gd name="T70" fmla="*/ 2096 w 3250"/>
              <a:gd name="T71" fmla="*/ 558 h 2516"/>
              <a:gd name="T72" fmla="*/ 2179 w 3250"/>
              <a:gd name="T73" fmla="*/ 641 h 2516"/>
              <a:gd name="T74" fmla="*/ 2468 w 3250"/>
              <a:gd name="T75" fmla="*/ 931 h 2516"/>
              <a:gd name="T76" fmla="*/ 2552 w 3250"/>
              <a:gd name="T77" fmla="*/ 1013 h 2516"/>
              <a:gd name="T78" fmla="*/ 2492 w 3250"/>
              <a:gd name="T79" fmla="*/ 42 h 2516"/>
              <a:gd name="T80" fmla="*/ 2078 w 3250"/>
              <a:gd name="T81" fmla="*/ 46 h 2516"/>
              <a:gd name="T82" fmla="*/ 2066 w 3250"/>
              <a:gd name="T83" fmla="*/ 51 h 2516"/>
              <a:gd name="T84" fmla="*/ 2063 w 3250"/>
              <a:gd name="T85" fmla="*/ 53 h 2516"/>
              <a:gd name="T86" fmla="*/ 1975 w 3250"/>
              <a:gd name="T87" fmla="*/ 170 h 2516"/>
              <a:gd name="T88" fmla="*/ 2096 w 3250"/>
              <a:gd name="T89" fmla="*/ 291 h 2516"/>
              <a:gd name="T90" fmla="*/ 2205 w 3250"/>
              <a:gd name="T91" fmla="*/ 265 h 2516"/>
              <a:gd name="T92" fmla="*/ 2803 w 3250"/>
              <a:gd name="T93" fmla="*/ 561 h 2516"/>
              <a:gd name="T94" fmla="*/ 2840 w 3250"/>
              <a:gd name="T95" fmla="*/ 963 h 2516"/>
              <a:gd name="T96" fmla="*/ 2816 w 3250"/>
              <a:gd name="T97" fmla="*/ 1079 h 2516"/>
              <a:gd name="T98" fmla="*/ 2936 w 3250"/>
              <a:gd name="T99" fmla="*/ 1188 h 2516"/>
              <a:gd name="T100" fmla="*/ 3052 w 3250"/>
              <a:gd name="T101" fmla="*/ 1086 h 2516"/>
              <a:gd name="T102" fmla="*/ 3053 w 3250"/>
              <a:gd name="T103" fmla="*/ 1086 h 2516"/>
              <a:gd name="T104" fmla="*/ 2492 w 3250"/>
              <a:gd name="T105" fmla="*/ 42 h 2516"/>
              <a:gd name="T106" fmla="*/ 2492 w 3250"/>
              <a:gd name="T107" fmla="*/ 42 h 2516"/>
              <a:gd name="T108" fmla="*/ 2492 w 3250"/>
              <a:gd name="T109" fmla="*/ 42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50" h="2516">
                <a:moveTo>
                  <a:pt x="2305" y="1219"/>
                </a:moveTo>
                <a:cubicBezTo>
                  <a:pt x="2186" y="1196"/>
                  <a:pt x="2244" y="1131"/>
                  <a:pt x="2244" y="1131"/>
                </a:cubicBezTo>
                <a:cubicBezTo>
                  <a:pt x="2244" y="1131"/>
                  <a:pt x="2361" y="938"/>
                  <a:pt x="2221" y="798"/>
                </a:cubicBezTo>
                <a:cubicBezTo>
                  <a:pt x="2048" y="624"/>
                  <a:pt x="1626" y="820"/>
                  <a:pt x="1626" y="820"/>
                </a:cubicBezTo>
                <a:cubicBezTo>
                  <a:pt x="1465" y="870"/>
                  <a:pt x="1508" y="797"/>
                  <a:pt x="1530" y="673"/>
                </a:cubicBezTo>
                <a:cubicBezTo>
                  <a:pt x="1530" y="527"/>
                  <a:pt x="1480" y="279"/>
                  <a:pt x="1052" y="425"/>
                </a:cubicBezTo>
                <a:cubicBezTo>
                  <a:pt x="623" y="572"/>
                  <a:pt x="255" y="1087"/>
                  <a:pt x="255" y="1087"/>
                </a:cubicBezTo>
                <a:cubicBezTo>
                  <a:pt x="0" y="1430"/>
                  <a:pt x="33" y="1694"/>
                  <a:pt x="33" y="1694"/>
                </a:cubicBezTo>
                <a:cubicBezTo>
                  <a:pt x="97" y="2278"/>
                  <a:pt x="716" y="2438"/>
                  <a:pt x="1198" y="2476"/>
                </a:cubicBezTo>
                <a:cubicBezTo>
                  <a:pt x="1704" y="2516"/>
                  <a:pt x="2387" y="2301"/>
                  <a:pt x="2595" y="1860"/>
                </a:cubicBezTo>
                <a:cubicBezTo>
                  <a:pt x="2802" y="1418"/>
                  <a:pt x="2425" y="1243"/>
                  <a:pt x="2305" y="1219"/>
                </a:cubicBezTo>
                <a:close/>
                <a:moveTo>
                  <a:pt x="1235" y="2312"/>
                </a:moveTo>
                <a:cubicBezTo>
                  <a:pt x="732" y="2335"/>
                  <a:pt x="326" y="2083"/>
                  <a:pt x="326" y="1746"/>
                </a:cubicBezTo>
                <a:cubicBezTo>
                  <a:pt x="326" y="1409"/>
                  <a:pt x="732" y="1139"/>
                  <a:pt x="1235" y="1116"/>
                </a:cubicBezTo>
                <a:cubicBezTo>
                  <a:pt x="1738" y="1093"/>
                  <a:pt x="2145" y="1301"/>
                  <a:pt x="2145" y="1637"/>
                </a:cubicBezTo>
                <a:cubicBezTo>
                  <a:pt x="2145" y="1973"/>
                  <a:pt x="1738" y="2289"/>
                  <a:pt x="1235" y="2312"/>
                </a:cubicBezTo>
                <a:close/>
                <a:moveTo>
                  <a:pt x="1135" y="1338"/>
                </a:moveTo>
                <a:cubicBezTo>
                  <a:pt x="629" y="1397"/>
                  <a:pt x="687" y="1872"/>
                  <a:pt x="687" y="1872"/>
                </a:cubicBezTo>
                <a:cubicBezTo>
                  <a:pt x="687" y="1872"/>
                  <a:pt x="682" y="2023"/>
                  <a:pt x="823" y="2099"/>
                </a:cubicBezTo>
                <a:cubicBezTo>
                  <a:pt x="1119" y="2260"/>
                  <a:pt x="1424" y="2162"/>
                  <a:pt x="1577" y="1963"/>
                </a:cubicBezTo>
                <a:cubicBezTo>
                  <a:pt x="1731" y="1764"/>
                  <a:pt x="1641" y="1279"/>
                  <a:pt x="1135" y="1338"/>
                </a:cubicBezTo>
                <a:close/>
                <a:moveTo>
                  <a:pt x="1007" y="2004"/>
                </a:moveTo>
                <a:cubicBezTo>
                  <a:pt x="913" y="2016"/>
                  <a:pt x="837" y="1961"/>
                  <a:pt x="837" y="1882"/>
                </a:cubicBezTo>
                <a:cubicBezTo>
                  <a:pt x="837" y="1803"/>
                  <a:pt x="904" y="1720"/>
                  <a:pt x="999" y="1711"/>
                </a:cubicBezTo>
                <a:cubicBezTo>
                  <a:pt x="1107" y="1700"/>
                  <a:pt x="1178" y="1763"/>
                  <a:pt x="1178" y="1842"/>
                </a:cubicBezTo>
                <a:cubicBezTo>
                  <a:pt x="1178" y="1921"/>
                  <a:pt x="1101" y="1994"/>
                  <a:pt x="1007" y="2004"/>
                </a:cubicBezTo>
                <a:close/>
                <a:moveTo>
                  <a:pt x="1305" y="1750"/>
                </a:moveTo>
                <a:cubicBezTo>
                  <a:pt x="1273" y="1774"/>
                  <a:pt x="1234" y="1771"/>
                  <a:pt x="1217" y="1742"/>
                </a:cubicBezTo>
                <a:cubicBezTo>
                  <a:pt x="1199" y="1714"/>
                  <a:pt x="1206" y="1669"/>
                  <a:pt x="1238" y="1645"/>
                </a:cubicBezTo>
                <a:cubicBezTo>
                  <a:pt x="1276" y="1617"/>
                  <a:pt x="1315" y="1625"/>
                  <a:pt x="1332" y="1653"/>
                </a:cubicBezTo>
                <a:cubicBezTo>
                  <a:pt x="1349" y="1682"/>
                  <a:pt x="1337" y="1725"/>
                  <a:pt x="1305" y="1750"/>
                </a:cubicBezTo>
                <a:close/>
                <a:moveTo>
                  <a:pt x="2552" y="1013"/>
                </a:moveTo>
                <a:cubicBezTo>
                  <a:pt x="2592" y="1013"/>
                  <a:pt x="2627" y="983"/>
                  <a:pt x="2633" y="944"/>
                </a:cubicBezTo>
                <a:cubicBezTo>
                  <a:pt x="2634" y="941"/>
                  <a:pt x="2634" y="938"/>
                  <a:pt x="2634" y="935"/>
                </a:cubicBezTo>
                <a:cubicBezTo>
                  <a:pt x="2696" y="378"/>
                  <a:pt x="2179" y="474"/>
                  <a:pt x="2179" y="474"/>
                </a:cubicBezTo>
                <a:cubicBezTo>
                  <a:pt x="2133" y="474"/>
                  <a:pt x="2096" y="511"/>
                  <a:pt x="2096" y="558"/>
                </a:cubicBezTo>
                <a:cubicBezTo>
                  <a:pt x="2096" y="603"/>
                  <a:pt x="2133" y="641"/>
                  <a:pt x="2179" y="641"/>
                </a:cubicBezTo>
                <a:cubicBezTo>
                  <a:pt x="2550" y="558"/>
                  <a:pt x="2468" y="931"/>
                  <a:pt x="2468" y="931"/>
                </a:cubicBezTo>
                <a:cubicBezTo>
                  <a:pt x="2468" y="977"/>
                  <a:pt x="2506" y="1013"/>
                  <a:pt x="2552" y="1013"/>
                </a:cubicBezTo>
                <a:close/>
                <a:moveTo>
                  <a:pt x="2492" y="42"/>
                </a:moveTo>
                <a:cubicBezTo>
                  <a:pt x="2313" y="0"/>
                  <a:pt x="2129" y="36"/>
                  <a:pt x="2078" y="46"/>
                </a:cubicBezTo>
                <a:cubicBezTo>
                  <a:pt x="2074" y="46"/>
                  <a:pt x="2070" y="50"/>
                  <a:pt x="2066" y="51"/>
                </a:cubicBezTo>
                <a:cubicBezTo>
                  <a:pt x="2064" y="51"/>
                  <a:pt x="2063" y="53"/>
                  <a:pt x="2063" y="53"/>
                </a:cubicBezTo>
                <a:cubicBezTo>
                  <a:pt x="2013" y="67"/>
                  <a:pt x="1975" y="114"/>
                  <a:pt x="1975" y="170"/>
                </a:cubicBezTo>
                <a:cubicBezTo>
                  <a:pt x="1975" y="236"/>
                  <a:pt x="2029" y="291"/>
                  <a:pt x="2096" y="291"/>
                </a:cubicBezTo>
                <a:cubicBezTo>
                  <a:pt x="2096" y="291"/>
                  <a:pt x="2161" y="282"/>
                  <a:pt x="2205" y="265"/>
                </a:cubicBezTo>
                <a:cubicBezTo>
                  <a:pt x="2249" y="247"/>
                  <a:pt x="2619" y="252"/>
                  <a:pt x="2803" y="561"/>
                </a:cubicBezTo>
                <a:cubicBezTo>
                  <a:pt x="2903" y="787"/>
                  <a:pt x="2847" y="938"/>
                  <a:pt x="2840" y="963"/>
                </a:cubicBezTo>
                <a:cubicBezTo>
                  <a:pt x="2840" y="963"/>
                  <a:pt x="2816" y="1021"/>
                  <a:pt x="2816" y="1079"/>
                </a:cubicBezTo>
                <a:cubicBezTo>
                  <a:pt x="2816" y="1146"/>
                  <a:pt x="2870" y="1188"/>
                  <a:pt x="2936" y="1188"/>
                </a:cubicBezTo>
                <a:cubicBezTo>
                  <a:pt x="2992" y="1188"/>
                  <a:pt x="3038" y="1180"/>
                  <a:pt x="3052" y="1086"/>
                </a:cubicBezTo>
                <a:cubicBezTo>
                  <a:pt x="3053" y="1086"/>
                  <a:pt x="3053" y="1086"/>
                  <a:pt x="3053" y="1086"/>
                </a:cubicBezTo>
                <a:cubicBezTo>
                  <a:pt x="3250" y="426"/>
                  <a:pt x="2811" y="117"/>
                  <a:pt x="2492" y="42"/>
                </a:cubicBezTo>
                <a:close/>
                <a:moveTo>
                  <a:pt x="2492" y="42"/>
                </a:moveTo>
                <a:cubicBezTo>
                  <a:pt x="2492" y="42"/>
                  <a:pt x="2492" y="42"/>
                  <a:pt x="2492" y="42"/>
                </a:cubicBezTo>
              </a:path>
            </a:pathLst>
          </a:custGeom>
          <a:solidFill>
            <a:srgbClr val="F3D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662057" y="5469882"/>
            <a:ext cx="866984" cy="708086"/>
            <a:chOff x="1095375" y="4802188"/>
            <a:chExt cx="1879600" cy="1535113"/>
          </a:xfrm>
          <a:solidFill>
            <a:srgbClr val="F3DE5A"/>
          </a:solidFill>
        </p:grpSpPr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095375" y="4802188"/>
              <a:ext cx="1879600" cy="1535113"/>
            </a:xfrm>
            <a:custGeom>
              <a:avLst/>
              <a:gdLst>
                <a:gd name="T0" fmla="*/ 483 w 1258"/>
                <a:gd name="T1" fmla="*/ 1026 h 1026"/>
                <a:gd name="T2" fmla="*/ 404 w 1258"/>
                <a:gd name="T3" fmla="*/ 972 h 1026"/>
                <a:gd name="T4" fmla="*/ 219 w 1258"/>
                <a:gd name="T5" fmla="*/ 844 h 1026"/>
                <a:gd name="T6" fmla="*/ 198 w 1258"/>
                <a:gd name="T7" fmla="*/ 838 h 1026"/>
                <a:gd name="T8" fmla="*/ 75 w 1258"/>
                <a:gd name="T9" fmla="*/ 838 h 1026"/>
                <a:gd name="T10" fmla="*/ 1 w 1258"/>
                <a:gd name="T11" fmla="*/ 764 h 1026"/>
                <a:gd name="T12" fmla="*/ 0 w 1258"/>
                <a:gd name="T13" fmla="*/ 356 h 1026"/>
                <a:gd name="T14" fmla="*/ 1 w 1258"/>
                <a:gd name="T15" fmla="*/ 79 h 1026"/>
                <a:gd name="T16" fmla="*/ 79 w 1258"/>
                <a:gd name="T17" fmla="*/ 0 h 1026"/>
                <a:gd name="T18" fmla="*/ 1177 w 1258"/>
                <a:gd name="T19" fmla="*/ 0 h 1026"/>
                <a:gd name="T20" fmla="*/ 1257 w 1258"/>
                <a:gd name="T21" fmla="*/ 80 h 1026"/>
                <a:gd name="T22" fmla="*/ 1257 w 1258"/>
                <a:gd name="T23" fmla="*/ 760 h 1026"/>
                <a:gd name="T24" fmla="*/ 1225 w 1258"/>
                <a:gd name="T25" fmla="*/ 826 h 1026"/>
                <a:gd name="T26" fmla="*/ 1184 w 1258"/>
                <a:gd name="T27" fmla="*/ 837 h 1026"/>
                <a:gd name="T28" fmla="*/ 716 w 1258"/>
                <a:gd name="T29" fmla="*/ 838 h 1026"/>
                <a:gd name="T30" fmla="*/ 538 w 1258"/>
                <a:gd name="T31" fmla="*/ 838 h 1026"/>
                <a:gd name="T32" fmla="*/ 523 w 1258"/>
                <a:gd name="T33" fmla="*/ 851 h 1026"/>
                <a:gd name="T34" fmla="*/ 485 w 1258"/>
                <a:gd name="T35" fmla="*/ 1019 h 1026"/>
                <a:gd name="T36" fmla="*/ 483 w 1258"/>
                <a:gd name="T37" fmla="*/ 1026 h 1026"/>
                <a:gd name="T38" fmla="*/ 71 w 1258"/>
                <a:gd name="T39" fmla="*/ 768 h 1026"/>
                <a:gd name="T40" fmla="*/ 92 w 1258"/>
                <a:gd name="T41" fmla="*/ 768 h 1026"/>
                <a:gd name="T42" fmla="*/ 233 w 1258"/>
                <a:gd name="T43" fmla="*/ 768 h 1026"/>
                <a:gd name="T44" fmla="*/ 256 w 1258"/>
                <a:gd name="T45" fmla="*/ 776 h 1026"/>
                <a:gd name="T46" fmla="*/ 378 w 1258"/>
                <a:gd name="T47" fmla="*/ 868 h 1026"/>
                <a:gd name="T48" fmla="*/ 439 w 1258"/>
                <a:gd name="T49" fmla="*/ 914 h 1026"/>
                <a:gd name="T50" fmla="*/ 466 w 1258"/>
                <a:gd name="T51" fmla="*/ 782 h 1026"/>
                <a:gd name="T52" fmla="*/ 485 w 1258"/>
                <a:gd name="T53" fmla="*/ 768 h 1026"/>
                <a:gd name="T54" fmla="*/ 1138 w 1258"/>
                <a:gd name="T55" fmla="*/ 768 h 1026"/>
                <a:gd name="T56" fmla="*/ 1186 w 1258"/>
                <a:gd name="T57" fmla="*/ 768 h 1026"/>
                <a:gd name="T58" fmla="*/ 1186 w 1258"/>
                <a:gd name="T59" fmla="*/ 71 h 1026"/>
                <a:gd name="T60" fmla="*/ 71 w 1258"/>
                <a:gd name="T61" fmla="*/ 71 h 1026"/>
                <a:gd name="T62" fmla="*/ 71 w 1258"/>
                <a:gd name="T63" fmla="*/ 768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8" h="1026">
                  <a:moveTo>
                    <a:pt x="483" y="1026"/>
                  </a:moveTo>
                  <a:cubicBezTo>
                    <a:pt x="456" y="1007"/>
                    <a:pt x="430" y="990"/>
                    <a:pt x="404" y="972"/>
                  </a:cubicBezTo>
                  <a:cubicBezTo>
                    <a:pt x="342" y="929"/>
                    <a:pt x="280" y="886"/>
                    <a:pt x="219" y="844"/>
                  </a:cubicBezTo>
                  <a:cubicBezTo>
                    <a:pt x="213" y="840"/>
                    <a:pt x="205" y="838"/>
                    <a:pt x="198" y="838"/>
                  </a:cubicBezTo>
                  <a:cubicBezTo>
                    <a:pt x="157" y="838"/>
                    <a:pt x="116" y="838"/>
                    <a:pt x="75" y="838"/>
                  </a:cubicBezTo>
                  <a:cubicBezTo>
                    <a:pt x="30" y="838"/>
                    <a:pt x="1" y="810"/>
                    <a:pt x="1" y="764"/>
                  </a:cubicBezTo>
                  <a:cubicBezTo>
                    <a:pt x="0" y="628"/>
                    <a:pt x="1" y="492"/>
                    <a:pt x="0" y="356"/>
                  </a:cubicBezTo>
                  <a:cubicBezTo>
                    <a:pt x="0" y="264"/>
                    <a:pt x="1" y="171"/>
                    <a:pt x="1" y="79"/>
                  </a:cubicBezTo>
                  <a:cubicBezTo>
                    <a:pt x="1" y="28"/>
                    <a:pt x="29" y="0"/>
                    <a:pt x="79" y="0"/>
                  </a:cubicBezTo>
                  <a:cubicBezTo>
                    <a:pt x="445" y="0"/>
                    <a:pt x="811" y="0"/>
                    <a:pt x="1177" y="0"/>
                  </a:cubicBezTo>
                  <a:cubicBezTo>
                    <a:pt x="1230" y="0"/>
                    <a:pt x="1257" y="27"/>
                    <a:pt x="1257" y="80"/>
                  </a:cubicBezTo>
                  <a:cubicBezTo>
                    <a:pt x="1257" y="307"/>
                    <a:pt x="1257" y="533"/>
                    <a:pt x="1257" y="760"/>
                  </a:cubicBezTo>
                  <a:cubicBezTo>
                    <a:pt x="1258" y="788"/>
                    <a:pt x="1250" y="812"/>
                    <a:pt x="1225" y="826"/>
                  </a:cubicBezTo>
                  <a:cubicBezTo>
                    <a:pt x="1213" y="833"/>
                    <a:pt x="1198" y="837"/>
                    <a:pt x="1184" y="837"/>
                  </a:cubicBezTo>
                  <a:cubicBezTo>
                    <a:pt x="1028" y="838"/>
                    <a:pt x="872" y="838"/>
                    <a:pt x="716" y="838"/>
                  </a:cubicBezTo>
                  <a:cubicBezTo>
                    <a:pt x="657" y="838"/>
                    <a:pt x="597" y="838"/>
                    <a:pt x="538" y="838"/>
                  </a:cubicBezTo>
                  <a:cubicBezTo>
                    <a:pt x="528" y="838"/>
                    <a:pt x="525" y="841"/>
                    <a:pt x="523" y="851"/>
                  </a:cubicBezTo>
                  <a:cubicBezTo>
                    <a:pt x="511" y="907"/>
                    <a:pt x="498" y="963"/>
                    <a:pt x="485" y="1019"/>
                  </a:cubicBezTo>
                  <a:cubicBezTo>
                    <a:pt x="485" y="1021"/>
                    <a:pt x="484" y="1022"/>
                    <a:pt x="483" y="1026"/>
                  </a:cubicBezTo>
                  <a:close/>
                  <a:moveTo>
                    <a:pt x="71" y="768"/>
                  </a:moveTo>
                  <a:cubicBezTo>
                    <a:pt x="79" y="768"/>
                    <a:pt x="86" y="768"/>
                    <a:pt x="92" y="768"/>
                  </a:cubicBezTo>
                  <a:cubicBezTo>
                    <a:pt x="139" y="768"/>
                    <a:pt x="186" y="768"/>
                    <a:pt x="233" y="768"/>
                  </a:cubicBezTo>
                  <a:cubicBezTo>
                    <a:pt x="241" y="769"/>
                    <a:pt x="250" y="771"/>
                    <a:pt x="256" y="776"/>
                  </a:cubicBezTo>
                  <a:cubicBezTo>
                    <a:pt x="297" y="806"/>
                    <a:pt x="337" y="837"/>
                    <a:pt x="378" y="868"/>
                  </a:cubicBezTo>
                  <a:cubicBezTo>
                    <a:pt x="398" y="883"/>
                    <a:pt x="418" y="898"/>
                    <a:pt x="439" y="914"/>
                  </a:cubicBezTo>
                  <a:cubicBezTo>
                    <a:pt x="448" y="869"/>
                    <a:pt x="458" y="826"/>
                    <a:pt x="466" y="782"/>
                  </a:cubicBezTo>
                  <a:cubicBezTo>
                    <a:pt x="468" y="770"/>
                    <a:pt x="473" y="768"/>
                    <a:pt x="485" y="768"/>
                  </a:cubicBezTo>
                  <a:cubicBezTo>
                    <a:pt x="703" y="768"/>
                    <a:pt x="921" y="768"/>
                    <a:pt x="1138" y="768"/>
                  </a:cubicBezTo>
                  <a:cubicBezTo>
                    <a:pt x="1154" y="768"/>
                    <a:pt x="1170" y="768"/>
                    <a:pt x="1186" y="768"/>
                  </a:cubicBezTo>
                  <a:cubicBezTo>
                    <a:pt x="1186" y="535"/>
                    <a:pt x="1186" y="303"/>
                    <a:pt x="1186" y="71"/>
                  </a:cubicBezTo>
                  <a:cubicBezTo>
                    <a:pt x="814" y="71"/>
                    <a:pt x="443" y="71"/>
                    <a:pt x="71" y="71"/>
                  </a:cubicBezTo>
                  <a:cubicBezTo>
                    <a:pt x="71" y="303"/>
                    <a:pt x="71" y="535"/>
                    <a:pt x="7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46325" y="5324475"/>
              <a:ext cx="209550" cy="209550"/>
            </a:xfrm>
            <a:custGeom>
              <a:avLst/>
              <a:gdLst>
                <a:gd name="T0" fmla="*/ 140 w 140"/>
                <a:gd name="T1" fmla="*/ 70 h 140"/>
                <a:gd name="T2" fmla="*/ 69 w 140"/>
                <a:gd name="T3" fmla="*/ 140 h 140"/>
                <a:gd name="T4" fmla="*/ 1 w 140"/>
                <a:gd name="T5" fmla="*/ 71 h 140"/>
                <a:gd name="T6" fmla="*/ 71 w 140"/>
                <a:gd name="T7" fmla="*/ 0 h 140"/>
                <a:gd name="T8" fmla="*/ 140 w 140"/>
                <a:gd name="T9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40" y="70"/>
                  </a:moveTo>
                  <a:cubicBezTo>
                    <a:pt x="140" y="110"/>
                    <a:pt x="108" y="140"/>
                    <a:pt x="69" y="140"/>
                  </a:cubicBezTo>
                  <a:cubicBezTo>
                    <a:pt x="31" y="140"/>
                    <a:pt x="0" y="108"/>
                    <a:pt x="1" y="71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0"/>
                    <a:pt x="140" y="32"/>
                    <a:pt x="14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930400" y="5324475"/>
              <a:ext cx="207963" cy="209550"/>
            </a:xfrm>
            <a:custGeom>
              <a:avLst/>
              <a:gdLst>
                <a:gd name="T0" fmla="*/ 139 w 140"/>
                <a:gd name="T1" fmla="*/ 71 h 140"/>
                <a:gd name="T2" fmla="*/ 70 w 140"/>
                <a:gd name="T3" fmla="*/ 140 h 140"/>
                <a:gd name="T4" fmla="*/ 1 w 140"/>
                <a:gd name="T5" fmla="*/ 69 h 140"/>
                <a:gd name="T6" fmla="*/ 71 w 140"/>
                <a:gd name="T7" fmla="*/ 0 h 140"/>
                <a:gd name="T8" fmla="*/ 139 w 140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39" y="71"/>
                  </a:moveTo>
                  <a:cubicBezTo>
                    <a:pt x="139" y="109"/>
                    <a:pt x="109" y="140"/>
                    <a:pt x="70" y="140"/>
                  </a:cubicBezTo>
                  <a:cubicBezTo>
                    <a:pt x="31" y="140"/>
                    <a:pt x="0" y="109"/>
                    <a:pt x="1" y="69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1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512888" y="5324475"/>
              <a:ext cx="209550" cy="211138"/>
            </a:xfrm>
            <a:custGeom>
              <a:avLst/>
              <a:gdLst>
                <a:gd name="T0" fmla="*/ 139 w 140"/>
                <a:gd name="T1" fmla="*/ 71 h 141"/>
                <a:gd name="T2" fmla="*/ 69 w 140"/>
                <a:gd name="T3" fmla="*/ 140 h 141"/>
                <a:gd name="T4" fmla="*/ 0 w 140"/>
                <a:gd name="T5" fmla="*/ 70 h 141"/>
                <a:gd name="T6" fmla="*/ 70 w 140"/>
                <a:gd name="T7" fmla="*/ 0 h 141"/>
                <a:gd name="T8" fmla="*/ 139 w 140"/>
                <a:gd name="T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39" y="71"/>
                  </a:moveTo>
                  <a:cubicBezTo>
                    <a:pt x="139" y="109"/>
                    <a:pt x="107" y="141"/>
                    <a:pt x="69" y="140"/>
                  </a:cubicBezTo>
                  <a:cubicBezTo>
                    <a:pt x="31" y="140"/>
                    <a:pt x="0" y="109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9" y="0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216514" y="693771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16514" y="2271036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16514" y="3848301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216514" y="5425565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</a:t>
            </a:r>
            <a:r>
              <a:rPr lang="en-US" altLang="zh-HK" sz="1400" dirty="0" smtClean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8" name="文本框 67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 smtClean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380085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877</Words>
  <Application>Microsoft Office PowerPoint</Application>
  <PresentationFormat>自定义</PresentationFormat>
  <Paragraphs>98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HP</cp:lastModifiedBy>
  <cp:revision>229</cp:revision>
  <dcterms:created xsi:type="dcterms:W3CDTF">2015-02-07T06:47:43Z</dcterms:created>
  <dcterms:modified xsi:type="dcterms:W3CDTF">2019-02-26T01:20:40Z</dcterms:modified>
</cp:coreProperties>
</file>